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 id="2147483669" r:id="rId3"/>
  </p:sldMasterIdLst>
  <p:notesMasterIdLst>
    <p:notesMasterId r:id="rId24"/>
  </p:notesMasterIdLst>
  <p:sldIdLst>
    <p:sldId id="256" r:id="rId4"/>
    <p:sldId id="306" r:id="rId5"/>
    <p:sldId id="2255" r:id="rId6"/>
    <p:sldId id="2285" r:id="rId7"/>
    <p:sldId id="2281" r:id="rId8"/>
    <p:sldId id="2282" r:id="rId9"/>
    <p:sldId id="2279" r:id="rId10"/>
    <p:sldId id="2269" r:id="rId11"/>
    <p:sldId id="2256" r:id="rId12"/>
    <p:sldId id="2286" r:id="rId13"/>
    <p:sldId id="2293" r:id="rId14"/>
    <p:sldId id="2294" r:id="rId15"/>
    <p:sldId id="2292" r:id="rId16"/>
    <p:sldId id="2262" r:id="rId17"/>
    <p:sldId id="2288" r:id="rId18"/>
    <p:sldId id="2261" r:id="rId19"/>
    <p:sldId id="2289" r:id="rId20"/>
    <p:sldId id="2277" r:id="rId21"/>
    <p:sldId id="2276" r:id="rId22"/>
    <p:sldId id="258"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caret" initials="t" lastIdx="2" clrIdx="0">
    <p:extLst>
      <p:ext uri="{19B8F6BF-5375-455C-9EA6-DF929625EA0E}">
        <p15:presenceInfo xmlns:p15="http://schemas.microsoft.com/office/powerpoint/2012/main" userId="ticar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4335"/>
    <a:srgbClr val="A5716D"/>
    <a:srgbClr val="A00000"/>
    <a:srgbClr val="D33F3F"/>
    <a:srgbClr val="F32401"/>
    <a:srgbClr val="B57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87C0BB-0BBE-422C-9396-DBDEF6686211}" v="137" dt="2025-01-10T12:29:56.600"/>
  </p1510:revLst>
</p1510:revInfo>
</file>

<file path=ppt/tableStyles.xml><?xml version="1.0" encoding="utf-8"?>
<a:tblStyleLst xmlns:a="http://schemas.openxmlformats.org/drawingml/2006/main" def="{5C22544A-7EE6-4342-B048-85BDC9FD1C3A}">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6357" autoAdjust="0"/>
  </p:normalViewPr>
  <p:slideViewPr>
    <p:cSldViewPr snapToGrid="0">
      <p:cViewPr varScale="1">
        <p:scale>
          <a:sx n="106" d="100"/>
          <a:sy n="106" d="100"/>
        </p:scale>
        <p:origin x="732" y="114"/>
      </p:cViewPr>
      <p:guideLst/>
    </p:cSldViewPr>
  </p:slideViewPr>
  <p:notesTextViewPr>
    <p:cViewPr>
      <p:scale>
        <a:sx n="1" d="1"/>
        <a:sy n="1" d="1"/>
      </p:scale>
      <p:origin x="0" y="0"/>
    </p:cViewPr>
  </p:notesTextViewPr>
  <p:sorterViewPr>
    <p:cViewPr>
      <p:scale>
        <a:sx n="174" d="100"/>
        <a:sy n="17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5/10/relationships/revisionInfo" Target="revisionInfo.xml"/></Relationships>
</file>

<file path=ppt/diagrams/_rels/data4.xml.rels><?xml version="1.0" encoding="UTF-8" standalone="yes"?>
<Relationships xmlns="http://schemas.openxmlformats.org/package/2006/relationships"><Relationship Id="rId1" Type="http://schemas.openxmlformats.org/officeDocument/2006/relationships/image" Target="../media/image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E06B2C-F59F-43BA-8CD5-21FC1C7E1F89}" type="doc">
      <dgm:prSet loTypeId="urn:microsoft.com/office/officeart/2005/8/layout/hProcess4" loCatId="process" qsTypeId="urn:microsoft.com/office/officeart/2005/8/quickstyle/3d2" qsCatId="3D" csTypeId="urn:microsoft.com/office/officeart/2005/8/colors/accent4_1" csCatId="accent4" phldr="1"/>
      <dgm:spPr/>
    </dgm:pt>
    <dgm:pt modelId="{9D8C4BF7-B72B-4A79-A37B-8877D0F2BC3B}">
      <dgm:prSet/>
      <dgm:spPr/>
      <dgm:t>
        <a:bodyPr/>
        <a:lstStyle/>
        <a:p>
          <a:r>
            <a:rPr lang="en-US" b="1" dirty="0">
              <a:latin typeface="Arial" panose="020B0604020202020204" pitchFamily="34" charset="0"/>
              <a:cs typeface="Arial" panose="020B0604020202020204" pitchFamily="34" charset="0"/>
            </a:rPr>
            <a:t>İç piyasaya güvenli ve </a:t>
          </a:r>
          <a:r>
            <a:rPr lang="en-US" b="1" dirty="0" err="1">
              <a:latin typeface="Arial" panose="020B0604020202020204" pitchFamily="34" charset="0"/>
              <a:cs typeface="Arial" panose="020B0604020202020204" pitchFamily="34" charset="0"/>
            </a:rPr>
            <a:t>mevzuatına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uygun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ürün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arz</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edilmesi</a:t>
          </a:r>
          <a:endParaRPr lang="en-US" b="1" dirty="0">
            <a:latin typeface="Arial" panose="020B0604020202020204" pitchFamily="34" charset="0"/>
            <a:cs typeface="Arial" panose="020B0604020202020204" pitchFamily="34" charset="0"/>
          </a:endParaRPr>
        </a:p>
      </dgm:t>
    </dgm:pt>
    <dgm:pt modelId="{FC7FFBE9-C64A-4B5A-9493-4B093192F294}" type="parTrans" cxnId="{5CF70127-8A27-473E-AAFC-169E4EA3E2DB}">
      <dgm:prSet/>
      <dgm:spPr/>
      <dgm:t>
        <a:bodyPr/>
        <a:lstStyle/>
        <a:p>
          <a:endParaRPr lang="tr-TR"/>
        </a:p>
      </dgm:t>
    </dgm:pt>
    <dgm:pt modelId="{4D2833DD-2B68-4F57-AF93-3661FEF201B2}" type="sibTrans" cxnId="{5CF70127-8A27-473E-AAFC-169E4EA3E2DB}">
      <dgm:prSet/>
      <dgm:spPr/>
      <dgm:t>
        <a:bodyPr/>
        <a:lstStyle/>
        <a:p>
          <a:endParaRPr lang="tr-TR"/>
        </a:p>
      </dgm:t>
    </dgm:pt>
    <dgm:pt modelId="{7047A03A-9A91-4995-910E-1FA5C6BA4346}">
      <dgm:prSet/>
      <dgm:spPr/>
      <dgm:t>
        <a:bodyPr/>
        <a:lstStyle/>
        <a:p>
          <a:r>
            <a:rPr lang="en-US" b="1" dirty="0">
              <a:latin typeface="Myriad Pro" panose="020B0503030403020204" charset="0"/>
            </a:rPr>
            <a:t>AB </a:t>
          </a:r>
          <a:r>
            <a:rPr lang="en-US" b="1" dirty="0" err="1">
              <a:latin typeface="Myriad Pro" panose="020B0503030403020204" charset="0"/>
            </a:rPr>
            <a:t>pazarında</a:t>
          </a:r>
          <a:r>
            <a:rPr lang="en-US" b="1" dirty="0">
              <a:latin typeface="Myriad Pro" panose="020B0503030403020204" charset="0"/>
            </a:rPr>
            <a:t> </a:t>
          </a:r>
          <a:r>
            <a:rPr lang="en-US" b="1" dirty="0" err="1">
              <a:latin typeface="Myriad Pro" panose="020B0503030403020204" charset="0"/>
            </a:rPr>
            <a:t>malların</a:t>
          </a:r>
          <a:r>
            <a:rPr lang="en-US" b="1" dirty="0">
              <a:latin typeface="Myriad Pro" panose="020B0503030403020204" charset="0"/>
            </a:rPr>
            <a:t> </a:t>
          </a:r>
          <a:r>
            <a:rPr lang="en-US" b="1" dirty="0" err="1">
              <a:latin typeface="Myriad Pro" panose="020B0503030403020204" charset="0"/>
            </a:rPr>
            <a:t>serbest</a:t>
          </a:r>
          <a:r>
            <a:rPr lang="en-US" b="1" dirty="0">
              <a:latin typeface="Myriad Pro" panose="020B0503030403020204" charset="0"/>
            </a:rPr>
            <a:t> </a:t>
          </a:r>
          <a:r>
            <a:rPr lang="en-US" b="1" dirty="0" err="1">
              <a:latin typeface="Myriad Pro" panose="020B0503030403020204" charset="0"/>
            </a:rPr>
            <a:t>dolaşımının</a:t>
          </a:r>
          <a:r>
            <a:rPr lang="en-US" b="1" dirty="0">
              <a:latin typeface="Myriad Pro" panose="020B0503030403020204" charset="0"/>
            </a:rPr>
            <a:t> </a:t>
          </a:r>
          <a:r>
            <a:rPr lang="en-US" b="1" dirty="0" err="1">
              <a:latin typeface="Myriad Pro" panose="020B0503030403020204" charset="0"/>
            </a:rPr>
            <a:t>sağlanması</a:t>
          </a:r>
          <a:endParaRPr lang="en-US" b="1" dirty="0">
            <a:latin typeface="Myriad Pro" panose="020B0503030403020204" charset="0"/>
          </a:endParaRPr>
        </a:p>
      </dgm:t>
    </dgm:pt>
    <dgm:pt modelId="{CFEF6CE9-0F27-405D-824A-F6BE6229A77B}" type="parTrans" cxnId="{834DEA53-6256-43EF-B64D-EBBCA8C6B505}">
      <dgm:prSet/>
      <dgm:spPr/>
      <dgm:t>
        <a:bodyPr/>
        <a:lstStyle/>
        <a:p>
          <a:endParaRPr lang="tr-TR"/>
        </a:p>
      </dgm:t>
    </dgm:pt>
    <dgm:pt modelId="{48CD4149-EF8A-496C-9FAE-17CDC785C542}" type="sibTrans" cxnId="{834DEA53-6256-43EF-B64D-EBBCA8C6B505}">
      <dgm:prSet/>
      <dgm:spPr/>
      <dgm:t>
        <a:bodyPr/>
        <a:lstStyle/>
        <a:p>
          <a:endParaRPr lang="tr-TR"/>
        </a:p>
      </dgm:t>
    </dgm:pt>
    <dgm:pt modelId="{01A924D8-E668-43BF-8732-60083B7F6A61}">
      <dgm:prSet/>
      <dgm:spPr/>
      <dgm:t>
        <a:bodyPr/>
        <a:lstStyle/>
        <a:p>
          <a:pPr algn="l"/>
          <a:r>
            <a:rPr lang="en-US" b="1" dirty="0" err="1">
              <a:latin typeface="Myriad Pro" panose="020B0503030403020204" charset="0"/>
            </a:rPr>
            <a:t>İhracatta</a:t>
          </a:r>
          <a:r>
            <a:rPr lang="en-US" b="1" dirty="0">
              <a:latin typeface="Myriad Pro" panose="020B0503030403020204" charset="0"/>
            </a:rPr>
            <a:t> </a:t>
          </a:r>
          <a:r>
            <a:rPr lang="en-US" b="1" dirty="0" err="1">
              <a:latin typeface="Myriad Pro" panose="020B0503030403020204" charset="0"/>
            </a:rPr>
            <a:t>Türk</a:t>
          </a:r>
          <a:r>
            <a:rPr lang="en-US" b="1" dirty="0">
              <a:latin typeface="Myriad Pro" panose="020B0503030403020204" charset="0"/>
            </a:rPr>
            <a:t> </a:t>
          </a:r>
          <a:r>
            <a:rPr lang="en-US" b="1" dirty="0" err="1">
              <a:latin typeface="Myriad Pro" panose="020B0503030403020204" charset="0"/>
            </a:rPr>
            <a:t>Malı</a:t>
          </a:r>
          <a:r>
            <a:rPr lang="en-US" b="1" dirty="0">
              <a:latin typeface="Myriad Pro" panose="020B0503030403020204" charset="0"/>
            </a:rPr>
            <a:t> </a:t>
          </a:r>
          <a:r>
            <a:rPr lang="en-US" b="1" dirty="0" err="1">
              <a:latin typeface="Myriad Pro" panose="020B0503030403020204" charset="0"/>
            </a:rPr>
            <a:t>imajının</a:t>
          </a:r>
          <a:r>
            <a:rPr lang="en-US" b="1" dirty="0">
              <a:latin typeface="Myriad Pro" panose="020B0503030403020204" charset="0"/>
            </a:rPr>
            <a:t> </a:t>
          </a:r>
          <a:r>
            <a:rPr lang="en-US" b="1" dirty="0" err="1">
              <a:latin typeface="Myriad Pro" panose="020B0503030403020204" charset="0"/>
            </a:rPr>
            <a:t>güçlendirilmes</a:t>
          </a:r>
          <a:r>
            <a:rPr lang="tr-TR" b="1" dirty="0">
              <a:latin typeface="Myriad Pro" panose="020B0503030403020204" charset="0"/>
            </a:rPr>
            <a:t>i</a:t>
          </a:r>
          <a:endParaRPr lang="en-US" b="1" dirty="0">
            <a:latin typeface="Myriad Pro" panose="020B0503030403020204" charset="0"/>
          </a:endParaRPr>
        </a:p>
      </dgm:t>
    </dgm:pt>
    <dgm:pt modelId="{ECA5D398-A4BB-4BAB-8CC2-B2CFD84A2C2C}" type="parTrans" cxnId="{9DE5EDB1-9E21-4351-AFC3-48BAD26B84FF}">
      <dgm:prSet/>
      <dgm:spPr/>
      <dgm:t>
        <a:bodyPr/>
        <a:lstStyle/>
        <a:p>
          <a:endParaRPr lang="tr-TR"/>
        </a:p>
      </dgm:t>
    </dgm:pt>
    <dgm:pt modelId="{F2599604-F5FD-4E92-8BA5-315F115E326C}" type="sibTrans" cxnId="{9DE5EDB1-9E21-4351-AFC3-48BAD26B84FF}">
      <dgm:prSet/>
      <dgm:spPr/>
      <dgm:t>
        <a:bodyPr/>
        <a:lstStyle/>
        <a:p>
          <a:endParaRPr lang="tr-TR"/>
        </a:p>
      </dgm:t>
    </dgm:pt>
    <dgm:pt modelId="{9FCBCA9F-6A06-4D18-A391-0E27CB04296B}">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F0239FC4-6283-4A7A-979C-319011D713EB}" type="parTrans" cxnId="{7FC0201D-4CB7-486F-9631-B5D99EB5F5B4}">
      <dgm:prSet/>
      <dgm:spPr/>
      <dgm:t>
        <a:bodyPr/>
        <a:lstStyle/>
        <a:p>
          <a:endParaRPr lang="tr-TR"/>
        </a:p>
      </dgm:t>
    </dgm:pt>
    <dgm:pt modelId="{58D0CE7B-AE0F-427C-BCA6-069338B35D48}" type="sibTrans" cxnId="{7FC0201D-4CB7-486F-9631-B5D99EB5F5B4}">
      <dgm:prSet/>
      <dgm:spPr/>
      <dgm:t>
        <a:bodyPr/>
        <a:lstStyle/>
        <a:p>
          <a:endParaRPr lang="tr-TR"/>
        </a:p>
      </dgm:t>
    </dgm:pt>
    <dgm:pt modelId="{6002C4C5-EFAA-418E-B177-D2B020F5470F}" type="pres">
      <dgm:prSet presAssocID="{5CE06B2C-F59F-43BA-8CD5-21FC1C7E1F89}" presName="Name0" presStyleCnt="0">
        <dgm:presLayoutVars>
          <dgm:dir/>
          <dgm:animLvl val="lvl"/>
          <dgm:resizeHandles val="exact"/>
        </dgm:presLayoutVars>
      </dgm:prSet>
      <dgm:spPr/>
    </dgm:pt>
    <dgm:pt modelId="{01595D05-754C-4802-8DD1-25F9D6E770D7}" type="pres">
      <dgm:prSet presAssocID="{5CE06B2C-F59F-43BA-8CD5-21FC1C7E1F89}" presName="tSp" presStyleCnt="0"/>
      <dgm:spPr/>
    </dgm:pt>
    <dgm:pt modelId="{80B9D93F-AFDC-4E37-8E2D-873DD2B07AF3}" type="pres">
      <dgm:prSet presAssocID="{5CE06B2C-F59F-43BA-8CD5-21FC1C7E1F89}" presName="bSp" presStyleCnt="0"/>
      <dgm:spPr/>
    </dgm:pt>
    <dgm:pt modelId="{5AB40060-6956-4C2B-9F6C-EDDADBBF134D}" type="pres">
      <dgm:prSet presAssocID="{5CE06B2C-F59F-43BA-8CD5-21FC1C7E1F89}" presName="process" presStyleCnt="0"/>
      <dgm:spPr/>
    </dgm:pt>
    <dgm:pt modelId="{B2CCB419-8160-4E25-823F-4840DA847E43}" type="pres">
      <dgm:prSet presAssocID="{9D8C4BF7-B72B-4A79-A37B-8877D0F2BC3B}" presName="composite1" presStyleCnt="0"/>
      <dgm:spPr/>
    </dgm:pt>
    <dgm:pt modelId="{916DF57F-087B-416D-B68D-C22B5988E6B0}" type="pres">
      <dgm:prSet presAssocID="{9D8C4BF7-B72B-4A79-A37B-8877D0F2BC3B}" presName="dummyNode1" presStyleLbl="node1" presStyleIdx="0" presStyleCnt="3"/>
      <dgm:spPr/>
    </dgm:pt>
    <dgm:pt modelId="{C8ACB58C-1619-41DA-A384-76066989B16D}" type="pres">
      <dgm:prSet presAssocID="{9D8C4BF7-B72B-4A79-A37B-8877D0F2BC3B}" presName="childNode1" presStyleLbl="bgAcc1" presStyleIdx="0" presStyleCnt="3" custLinFactNeighborX="2399" custLinFactNeighborY="-970">
        <dgm:presLayoutVars>
          <dgm:bulletEnabled val="1"/>
        </dgm:presLayoutVars>
        <dgm:style>
          <a:lnRef idx="2">
            <a:schemeClr val="accent2"/>
          </a:lnRef>
          <a:fillRef idx="1">
            <a:schemeClr val="lt1"/>
          </a:fillRef>
          <a:effectRef idx="0">
            <a:schemeClr val="accent2"/>
          </a:effectRef>
          <a:fontRef idx="minor">
            <a:schemeClr val="dk1"/>
          </a:fontRef>
        </dgm:style>
      </dgm:prSet>
      <dgm:spPr/>
    </dgm:pt>
    <dgm:pt modelId="{DBCE9063-CC4E-4D78-880C-3CAA9FF27CB0}" type="pres">
      <dgm:prSet presAssocID="{9D8C4BF7-B72B-4A79-A37B-8877D0F2BC3B}" presName="childNode1tx" presStyleLbl="bgAcc1" presStyleIdx="0" presStyleCnt="3">
        <dgm:presLayoutVars>
          <dgm:bulletEnabled val="1"/>
        </dgm:presLayoutVars>
      </dgm:prSet>
      <dgm:spPr/>
    </dgm:pt>
    <dgm:pt modelId="{4D58650E-1EEA-47AF-99CC-337D2155C5F6}" type="pres">
      <dgm:prSet presAssocID="{9D8C4BF7-B72B-4A79-A37B-8877D0F2BC3B}" presName="parentNode1" presStyleLbl="node1" presStyleIdx="0" presStyleCnt="3" custScaleX="152985" custScaleY="267911" custLinFactNeighborX="-6216" custLinFactNeighborY="-23885">
        <dgm:presLayoutVars>
          <dgm:chMax val="1"/>
          <dgm:bulletEnabled val="1"/>
        </dgm:presLayoutVars>
      </dgm:prSet>
      <dgm:spPr/>
    </dgm:pt>
    <dgm:pt modelId="{26871EA7-9CC7-43A7-ABF9-9E12A12177BE}" type="pres">
      <dgm:prSet presAssocID="{9D8C4BF7-B72B-4A79-A37B-8877D0F2BC3B}" presName="connSite1" presStyleCnt="0"/>
      <dgm:spPr/>
    </dgm:pt>
    <dgm:pt modelId="{0CE4971D-5809-4330-A7BF-C19C25943953}" type="pres">
      <dgm:prSet presAssocID="{4D2833DD-2B68-4F57-AF93-3661FEF201B2}" presName="Name9" presStyleLbl="sibTrans2D1" presStyleIdx="0" presStyleCnt="2"/>
      <dgm:spPr/>
    </dgm:pt>
    <dgm:pt modelId="{BDB4C638-9D8F-45F4-8D48-83CFD08C0E21}" type="pres">
      <dgm:prSet presAssocID="{7047A03A-9A91-4995-910E-1FA5C6BA4346}" presName="composite2" presStyleCnt="0"/>
      <dgm:spPr/>
    </dgm:pt>
    <dgm:pt modelId="{DACBA28F-2E33-4808-BC95-2B0FEF42D17F}" type="pres">
      <dgm:prSet presAssocID="{7047A03A-9A91-4995-910E-1FA5C6BA4346}" presName="dummyNode2" presStyleLbl="node1" presStyleIdx="0" presStyleCnt="3"/>
      <dgm:spPr/>
    </dgm:pt>
    <dgm:pt modelId="{10EA023C-66F5-4B3E-A79D-CCDD86553068}" type="pres">
      <dgm:prSet presAssocID="{7047A03A-9A91-4995-910E-1FA5C6BA4346}" presName="childNode2" presStyleLbl="bgAcc1" presStyleIdx="1" presStyleCnt="3">
        <dgm:presLayoutVars>
          <dgm:bulletEnabled val="1"/>
        </dgm:presLayoutVars>
        <dgm:style>
          <a:lnRef idx="2">
            <a:schemeClr val="accent2"/>
          </a:lnRef>
          <a:fillRef idx="1">
            <a:schemeClr val="lt1"/>
          </a:fillRef>
          <a:effectRef idx="0">
            <a:schemeClr val="accent2"/>
          </a:effectRef>
          <a:fontRef idx="minor">
            <a:schemeClr val="dk1"/>
          </a:fontRef>
        </dgm:style>
      </dgm:prSet>
      <dgm:spPr/>
    </dgm:pt>
    <dgm:pt modelId="{E94D58B8-B57B-441E-902E-BC6B99F56181}" type="pres">
      <dgm:prSet presAssocID="{7047A03A-9A91-4995-910E-1FA5C6BA4346}" presName="childNode2tx" presStyleLbl="bgAcc1" presStyleIdx="1" presStyleCnt="3">
        <dgm:presLayoutVars>
          <dgm:bulletEnabled val="1"/>
        </dgm:presLayoutVars>
      </dgm:prSet>
      <dgm:spPr/>
    </dgm:pt>
    <dgm:pt modelId="{E14DF1E8-C1BB-4E88-9EE9-5151D319A7FD}" type="pres">
      <dgm:prSet presAssocID="{7047A03A-9A91-4995-910E-1FA5C6BA4346}" presName="parentNode2" presStyleLbl="node1" presStyleIdx="1" presStyleCnt="3" custScaleX="111851" custScaleY="186147">
        <dgm:presLayoutVars>
          <dgm:chMax val="0"/>
          <dgm:bulletEnabled val="1"/>
        </dgm:presLayoutVars>
      </dgm:prSet>
      <dgm:spPr/>
    </dgm:pt>
    <dgm:pt modelId="{42803459-F969-4142-9FE0-E9D806D3F426}" type="pres">
      <dgm:prSet presAssocID="{7047A03A-9A91-4995-910E-1FA5C6BA4346}" presName="connSite2" presStyleCnt="0"/>
      <dgm:spPr/>
    </dgm:pt>
    <dgm:pt modelId="{9F0E9AA7-9610-4692-B3B4-EC7ACDE40D52}" type="pres">
      <dgm:prSet presAssocID="{48CD4149-EF8A-496C-9FAE-17CDC785C542}" presName="Name18" presStyleLbl="sibTrans2D1" presStyleIdx="1" presStyleCnt="2"/>
      <dgm:spPr/>
    </dgm:pt>
    <dgm:pt modelId="{6E94E43D-2D78-434C-BF4C-3F122E8971EE}" type="pres">
      <dgm:prSet presAssocID="{01A924D8-E668-43BF-8732-60083B7F6A61}" presName="composite1" presStyleCnt="0"/>
      <dgm:spPr/>
    </dgm:pt>
    <dgm:pt modelId="{AAA546A9-E71C-4731-A7D7-070FDD1B46E6}" type="pres">
      <dgm:prSet presAssocID="{01A924D8-E668-43BF-8732-60083B7F6A61}" presName="dummyNode1" presStyleLbl="node1" presStyleIdx="1" presStyleCnt="3"/>
      <dgm:spPr/>
    </dgm:pt>
    <dgm:pt modelId="{D6E8F307-890B-411E-A6D0-BDED25F67080}" type="pres">
      <dgm:prSet presAssocID="{01A924D8-E668-43BF-8732-60083B7F6A61}" presName="childNode1" presStyleLbl="bgAcc1" presStyleIdx="2" presStyleCnt="3">
        <dgm:presLayoutVars>
          <dgm:bulletEnabled val="1"/>
        </dgm:presLayoutVars>
        <dgm:style>
          <a:lnRef idx="2">
            <a:schemeClr val="accent2"/>
          </a:lnRef>
          <a:fillRef idx="1">
            <a:schemeClr val="lt1"/>
          </a:fillRef>
          <a:effectRef idx="0">
            <a:schemeClr val="accent2"/>
          </a:effectRef>
          <a:fontRef idx="minor">
            <a:schemeClr val="dk1"/>
          </a:fontRef>
        </dgm:style>
      </dgm:prSet>
      <dgm:spPr/>
    </dgm:pt>
    <dgm:pt modelId="{4C640CA5-F72A-4EF8-8521-5691CD9D28F0}" type="pres">
      <dgm:prSet presAssocID="{01A924D8-E668-43BF-8732-60083B7F6A61}" presName="childNode1tx" presStyleLbl="bgAcc1" presStyleIdx="2" presStyleCnt="3">
        <dgm:presLayoutVars>
          <dgm:bulletEnabled val="1"/>
        </dgm:presLayoutVars>
      </dgm:prSet>
      <dgm:spPr/>
    </dgm:pt>
    <dgm:pt modelId="{D1104206-FD06-4522-9C49-4A579FB17E22}" type="pres">
      <dgm:prSet presAssocID="{01A924D8-E668-43BF-8732-60083B7F6A61}" presName="parentNode1" presStyleLbl="node1" presStyleIdx="2" presStyleCnt="3" custScaleX="123381" custScaleY="182533" custLinFactNeighborX="145" custLinFactNeighborY="1024">
        <dgm:presLayoutVars>
          <dgm:chMax val="1"/>
          <dgm:bulletEnabled val="1"/>
        </dgm:presLayoutVars>
      </dgm:prSet>
      <dgm:spPr/>
    </dgm:pt>
    <dgm:pt modelId="{9E0443DC-50D9-435E-B33A-30ACAB71CB17}" type="pres">
      <dgm:prSet presAssocID="{01A924D8-E668-43BF-8732-60083B7F6A61}" presName="connSite1" presStyleCnt="0"/>
      <dgm:spPr/>
    </dgm:pt>
  </dgm:ptLst>
  <dgm:cxnLst>
    <dgm:cxn modelId="{7FC0201D-4CB7-486F-9631-B5D99EB5F5B4}" srcId="{9D8C4BF7-B72B-4A79-A37B-8877D0F2BC3B}" destId="{9FCBCA9F-6A06-4D18-A391-0E27CB04296B}" srcOrd="0" destOrd="0" parTransId="{F0239FC4-6283-4A7A-979C-319011D713EB}" sibTransId="{58D0CE7B-AE0F-427C-BCA6-069338B35D48}"/>
    <dgm:cxn modelId="{5CF70127-8A27-473E-AAFC-169E4EA3E2DB}" srcId="{5CE06B2C-F59F-43BA-8CD5-21FC1C7E1F89}" destId="{9D8C4BF7-B72B-4A79-A37B-8877D0F2BC3B}" srcOrd="0" destOrd="0" parTransId="{FC7FFBE9-C64A-4B5A-9493-4B093192F294}" sibTransId="{4D2833DD-2B68-4F57-AF93-3661FEF201B2}"/>
    <dgm:cxn modelId="{2E952B35-FFFF-4546-8CD5-9136688D75F5}" type="presOf" srcId="{9D8C4BF7-B72B-4A79-A37B-8877D0F2BC3B}" destId="{4D58650E-1EEA-47AF-99CC-337D2155C5F6}" srcOrd="0" destOrd="0" presId="urn:microsoft.com/office/officeart/2005/8/layout/hProcess4"/>
    <dgm:cxn modelId="{C7184836-71A8-47EE-A5C1-33FA3B36E9BF}" type="presOf" srcId="{9FCBCA9F-6A06-4D18-A391-0E27CB04296B}" destId="{DBCE9063-CC4E-4D78-880C-3CAA9FF27CB0}" srcOrd="1" destOrd="0" presId="urn:microsoft.com/office/officeart/2005/8/layout/hProcess4"/>
    <dgm:cxn modelId="{834DEA53-6256-43EF-B64D-EBBCA8C6B505}" srcId="{5CE06B2C-F59F-43BA-8CD5-21FC1C7E1F89}" destId="{7047A03A-9A91-4995-910E-1FA5C6BA4346}" srcOrd="1" destOrd="0" parTransId="{CFEF6CE9-0F27-405D-824A-F6BE6229A77B}" sibTransId="{48CD4149-EF8A-496C-9FAE-17CDC785C542}"/>
    <dgm:cxn modelId="{2939AA95-ED9B-4793-BE62-AE44950D4DC0}" type="presOf" srcId="{4D2833DD-2B68-4F57-AF93-3661FEF201B2}" destId="{0CE4971D-5809-4330-A7BF-C19C25943953}" srcOrd="0" destOrd="0" presId="urn:microsoft.com/office/officeart/2005/8/layout/hProcess4"/>
    <dgm:cxn modelId="{75193599-6208-4F56-A33D-EB10E4F620B0}" type="presOf" srcId="{48CD4149-EF8A-496C-9FAE-17CDC785C542}" destId="{9F0E9AA7-9610-4692-B3B4-EC7ACDE40D52}" srcOrd="0" destOrd="0" presId="urn:microsoft.com/office/officeart/2005/8/layout/hProcess4"/>
    <dgm:cxn modelId="{03F3D39E-6A57-4A3B-A848-31CEFA243C85}" type="presOf" srcId="{01A924D8-E668-43BF-8732-60083B7F6A61}" destId="{D1104206-FD06-4522-9C49-4A579FB17E22}" srcOrd="0" destOrd="0" presId="urn:microsoft.com/office/officeart/2005/8/layout/hProcess4"/>
    <dgm:cxn modelId="{9DE5EDB1-9E21-4351-AFC3-48BAD26B84FF}" srcId="{5CE06B2C-F59F-43BA-8CD5-21FC1C7E1F89}" destId="{01A924D8-E668-43BF-8732-60083B7F6A61}" srcOrd="2" destOrd="0" parTransId="{ECA5D398-A4BB-4BAB-8CC2-B2CFD84A2C2C}" sibTransId="{F2599604-F5FD-4E92-8BA5-315F115E326C}"/>
    <dgm:cxn modelId="{02FD47C2-FB35-46EA-8E21-CC1966433A19}" type="presOf" srcId="{9FCBCA9F-6A06-4D18-A391-0E27CB04296B}" destId="{C8ACB58C-1619-41DA-A384-76066989B16D}" srcOrd="0" destOrd="0" presId="urn:microsoft.com/office/officeart/2005/8/layout/hProcess4"/>
    <dgm:cxn modelId="{711C9ADE-0201-4B64-8A98-445DEBC19D2A}" type="presOf" srcId="{7047A03A-9A91-4995-910E-1FA5C6BA4346}" destId="{E14DF1E8-C1BB-4E88-9EE9-5151D319A7FD}" srcOrd="0" destOrd="0" presId="urn:microsoft.com/office/officeart/2005/8/layout/hProcess4"/>
    <dgm:cxn modelId="{A44219EF-F3D4-4032-9790-AF6E1A8C52D9}" type="presOf" srcId="{5CE06B2C-F59F-43BA-8CD5-21FC1C7E1F89}" destId="{6002C4C5-EFAA-418E-B177-D2B020F5470F}" srcOrd="0" destOrd="0" presId="urn:microsoft.com/office/officeart/2005/8/layout/hProcess4"/>
    <dgm:cxn modelId="{13300069-4565-42F8-B68C-D3FC6977BF3A}" type="presParOf" srcId="{6002C4C5-EFAA-418E-B177-D2B020F5470F}" destId="{01595D05-754C-4802-8DD1-25F9D6E770D7}" srcOrd="0" destOrd="0" presId="urn:microsoft.com/office/officeart/2005/8/layout/hProcess4"/>
    <dgm:cxn modelId="{D80AD548-EF16-42CB-AD5C-C8E048010B12}" type="presParOf" srcId="{6002C4C5-EFAA-418E-B177-D2B020F5470F}" destId="{80B9D93F-AFDC-4E37-8E2D-873DD2B07AF3}" srcOrd="1" destOrd="0" presId="urn:microsoft.com/office/officeart/2005/8/layout/hProcess4"/>
    <dgm:cxn modelId="{3DC8B728-C409-470D-A70E-D051EAD0FA12}" type="presParOf" srcId="{6002C4C5-EFAA-418E-B177-D2B020F5470F}" destId="{5AB40060-6956-4C2B-9F6C-EDDADBBF134D}" srcOrd="2" destOrd="0" presId="urn:microsoft.com/office/officeart/2005/8/layout/hProcess4"/>
    <dgm:cxn modelId="{15F88690-C053-4633-B43D-4A53006A394C}" type="presParOf" srcId="{5AB40060-6956-4C2B-9F6C-EDDADBBF134D}" destId="{B2CCB419-8160-4E25-823F-4840DA847E43}" srcOrd="0" destOrd="0" presId="urn:microsoft.com/office/officeart/2005/8/layout/hProcess4"/>
    <dgm:cxn modelId="{1302A19E-BA28-42A0-A105-76E1842F318A}" type="presParOf" srcId="{B2CCB419-8160-4E25-823F-4840DA847E43}" destId="{916DF57F-087B-416D-B68D-C22B5988E6B0}" srcOrd="0" destOrd="0" presId="urn:microsoft.com/office/officeart/2005/8/layout/hProcess4"/>
    <dgm:cxn modelId="{B5AD32E2-BEB4-45FA-B80C-698F03082EFB}" type="presParOf" srcId="{B2CCB419-8160-4E25-823F-4840DA847E43}" destId="{C8ACB58C-1619-41DA-A384-76066989B16D}" srcOrd="1" destOrd="0" presId="urn:microsoft.com/office/officeart/2005/8/layout/hProcess4"/>
    <dgm:cxn modelId="{278DFF11-674E-4B2D-8A4B-0EEB7356F626}" type="presParOf" srcId="{B2CCB419-8160-4E25-823F-4840DA847E43}" destId="{DBCE9063-CC4E-4D78-880C-3CAA9FF27CB0}" srcOrd="2" destOrd="0" presId="urn:microsoft.com/office/officeart/2005/8/layout/hProcess4"/>
    <dgm:cxn modelId="{FD62BB54-9399-4A6E-81BF-DE0A79CB162E}" type="presParOf" srcId="{B2CCB419-8160-4E25-823F-4840DA847E43}" destId="{4D58650E-1EEA-47AF-99CC-337D2155C5F6}" srcOrd="3" destOrd="0" presId="urn:microsoft.com/office/officeart/2005/8/layout/hProcess4"/>
    <dgm:cxn modelId="{5B0B3D49-5D78-4636-8240-2C64341FC96E}" type="presParOf" srcId="{B2CCB419-8160-4E25-823F-4840DA847E43}" destId="{26871EA7-9CC7-43A7-ABF9-9E12A12177BE}" srcOrd="4" destOrd="0" presId="urn:microsoft.com/office/officeart/2005/8/layout/hProcess4"/>
    <dgm:cxn modelId="{E3C0D349-BED2-413B-8BF3-E155EF1E69A3}" type="presParOf" srcId="{5AB40060-6956-4C2B-9F6C-EDDADBBF134D}" destId="{0CE4971D-5809-4330-A7BF-C19C25943953}" srcOrd="1" destOrd="0" presId="urn:microsoft.com/office/officeart/2005/8/layout/hProcess4"/>
    <dgm:cxn modelId="{68C0BA6A-D434-45D2-97C6-5A9F2DC677E8}" type="presParOf" srcId="{5AB40060-6956-4C2B-9F6C-EDDADBBF134D}" destId="{BDB4C638-9D8F-45F4-8D48-83CFD08C0E21}" srcOrd="2" destOrd="0" presId="urn:microsoft.com/office/officeart/2005/8/layout/hProcess4"/>
    <dgm:cxn modelId="{BCF19359-26E7-442D-8206-0C45A6796130}" type="presParOf" srcId="{BDB4C638-9D8F-45F4-8D48-83CFD08C0E21}" destId="{DACBA28F-2E33-4808-BC95-2B0FEF42D17F}" srcOrd="0" destOrd="0" presId="urn:microsoft.com/office/officeart/2005/8/layout/hProcess4"/>
    <dgm:cxn modelId="{C22AC463-EE61-4F06-9798-3A00ADB6350E}" type="presParOf" srcId="{BDB4C638-9D8F-45F4-8D48-83CFD08C0E21}" destId="{10EA023C-66F5-4B3E-A79D-CCDD86553068}" srcOrd="1" destOrd="0" presId="urn:microsoft.com/office/officeart/2005/8/layout/hProcess4"/>
    <dgm:cxn modelId="{5E880BE2-0C9A-4CFF-995C-355CA0E283BA}" type="presParOf" srcId="{BDB4C638-9D8F-45F4-8D48-83CFD08C0E21}" destId="{E94D58B8-B57B-441E-902E-BC6B99F56181}" srcOrd="2" destOrd="0" presId="urn:microsoft.com/office/officeart/2005/8/layout/hProcess4"/>
    <dgm:cxn modelId="{B27F5A71-008A-42CB-A2E9-B3FA94EDC2A5}" type="presParOf" srcId="{BDB4C638-9D8F-45F4-8D48-83CFD08C0E21}" destId="{E14DF1E8-C1BB-4E88-9EE9-5151D319A7FD}" srcOrd="3" destOrd="0" presId="urn:microsoft.com/office/officeart/2005/8/layout/hProcess4"/>
    <dgm:cxn modelId="{7C260541-AB36-418F-9C3B-698365EC1A86}" type="presParOf" srcId="{BDB4C638-9D8F-45F4-8D48-83CFD08C0E21}" destId="{42803459-F969-4142-9FE0-E9D806D3F426}" srcOrd="4" destOrd="0" presId="urn:microsoft.com/office/officeart/2005/8/layout/hProcess4"/>
    <dgm:cxn modelId="{C55C5DE1-6118-48D9-A231-B1E7308D89EA}" type="presParOf" srcId="{5AB40060-6956-4C2B-9F6C-EDDADBBF134D}" destId="{9F0E9AA7-9610-4692-B3B4-EC7ACDE40D52}" srcOrd="3" destOrd="0" presId="urn:microsoft.com/office/officeart/2005/8/layout/hProcess4"/>
    <dgm:cxn modelId="{FE08460B-ED40-45B2-B920-121418AECF8C}" type="presParOf" srcId="{5AB40060-6956-4C2B-9F6C-EDDADBBF134D}" destId="{6E94E43D-2D78-434C-BF4C-3F122E8971EE}" srcOrd="4" destOrd="0" presId="urn:microsoft.com/office/officeart/2005/8/layout/hProcess4"/>
    <dgm:cxn modelId="{FD459003-257D-4595-9A58-16A675744DB0}" type="presParOf" srcId="{6E94E43D-2D78-434C-BF4C-3F122E8971EE}" destId="{AAA546A9-E71C-4731-A7D7-070FDD1B46E6}" srcOrd="0" destOrd="0" presId="urn:microsoft.com/office/officeart/2005/8/layout/hProcess4"/>
    <dgm:cxn modelId="{1343B949-1766-4E22-B57F-530446DED1BF}" type="presParOf" srcId="{6E94E43D-2D78-434C-BF4C-3F122E8971EE}" destId="{D6E8F307-890B-411E-A6D0-BDED25F67080}" srcOrd="1" destOrd="0" presId="urn:microsoft.com/office/officeart/2005/8/layout/hProcess4"/>
    <dgm:cxn modelId="{C88C57CA-A191-40E9-AA88-76472E395AA8}" type="presParOf" srcId="{6E94E43D-2D78-434C-BF4C-3F122E8971EE}" destId="{4C640CA5-F72A-4EF8-8521-5691CD9D28F0}" srcOrd="2" destOrd="0" presId="urn:microsoft.com/office/officeart/2005/8/layout/hProcess4"/>
    <dgm:cxn modelId="{CEF38CA9-0AAC-4583-91EA-0B5F111C213D}" type="presParOf" srcId="{6E94E43D-2D78-434C-BF4C-3F122E8971EE}" destId="{D1104206-FD06-4522-9C49-4A579FB17E22}" srcOrd="3" destOrd="0" presId="urn:microsoft.com/office/officeart/2005/8/layout/hProcess4"/>
    <dgm:cxn modelId="{F694EA35-9DEE-4067-A6AD-179140E90BD8}" type="presParOf" srcId="{6E94E43D-2D78-434C-BF4C-3F122E8971EE}" destId="{9E0443DC-50D9-435E-B33A-30ACAB71CB17}"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73338F7-7F9E-41BC-A1ED-9FE9912CE629}" type="doc">
      <dgm:prSet loTypeId="urn:microsoft.com/office/officeart/2005/8/layout/hList1" loCatId="list" qsTypeId="urn:microsoft.com/office/officeart/2005/8/quickstyle/simple1" qsCatId="simple" csTypeId="urn:microsoft.com/office/officeart/2005/8/colors/accent2_1" csCatId="accent2" phldr="1"/>
      <dgm:spPr/>
      <dgm:t>
        <a:bodyPr/>
        <a:lstStyle/>
        <a:p>
          <a:endParaRPr lang="en-US"/>
        </a:p>
      </dgm:t>
    </dgm:pt>
    <dgm:pt modelId="{AB386D91-2A8E-4A67-B01F-D6859BF8963A}">
      <dgm:prSet phldrT="[Text]" custT="1"/>
      <dgm:spPr/>
      <dgm:t>
        <a:bodyPr/>
        <a:lstStyle/>
        <a:p>
          <a:r>
            <a:rPr lang="en-US" sz="2400" b="1">
              <a:latin typeface="Myriad Pro" panose="020B0503030403020204" charset="0"/>
            </a:rPr>
            <a:t>Kapsam</a:t>
          </a:r>
          <a:endParaRPr lang="en-US" sz="2400" b="1" dirty="0">
            <a:latin typeface="Myriad Pro" panose="020B0503030403020204" charset="0"/>
          </a:endParaRPr>
        </a:p>
      </dgm:t>
    </dgm:pt>
    <dgm:pt modelId="{CCCB3775-D74B-401D-8131-679B16491D30}" type="parTrans" cxnId="{4BF514DC-751E-40BD-9492-91CA9E436F06}">
      <dgm:prSet/>
      <dgm:spPr/>
      <dgm:t>
        <a:bodyPr/>
        <a:lstStyle/>
        <a:p>
          <a:endParaRPr lang="en-US" sz="1600"/>
        </a:p>
      </dgm:t>
    </dgm:pt>
    <dgm:pt modelId="{7A11B17E-84D1-4C67-BEED-5FE3B90361E3}" type="sibTrans" cxnId="{4BF514DC-751E-40BD-9492-91CA9E436F06}">
      <dgm:prSet/>
      <dgm:spPr/>
      <dgm:t>
        <a:bodyPr/>
        <a:lstStyle/>
        <a:p>
          <a:endParaRPr lang="en-US" sz="1600"/>
        </a:p>
      </dgm:t>
    </dgm:pt>
    <dgm:pt modelId="{9350DFB1-7656-4EFE-AACA-4CAD57B0B336}">
      <dgm:prSet phldrT="[Text]" custT="1"/>
      <dgm:spPr/>
      <dgm:t>
        <a:bodyPr/>
        <a:lstStyle/>
        <a:p>
          <a:r>
            <a:rPr lang="en-US" sz="1800" b="1" dirty="0" err="1">
              <a:latin typeface="Calibri" panose="020F0502020204030204" pitchFamily="34" charset="0"/>
              <a:ea typeface="Calibri" panose="020F0502020204030204" pitchFamily="34" charset="0"/>
              <a:cs typeface="Calibri" panose="020F0502020204030204" pitchFamily="34" charset="0"/>
            </a:rPr>
            <a:t>İç</a:t>
          </a:r>
          <a:r>
            <a:rPr lang="en-US" sz="1800" b="1" dirty="0">
              <a:latin typeface="Calibri" panose="020F0502020204030204" pitchFamily="34" charset="0"/>
              <a:ea typeface="Calibri" panose="020F0502020204030204" pitchFamily="34" charset="0"/>
              <a:cs typeface="Calibri" panose="020F0502020204030204" pitchFamily="34" charset="0"/>
            </a:rPr>
            <a:t> </a:t>
          </a:r>
          <a:r>
            <a:rPr lang="en-US" sz="1800" b="1" dirty="0" err="1">
              <a:latin typeface="Calibri" panose="020F0502020204030204" pitchFamily="34" charset="0"/>
              <a:ea typeface="Calibri" panose="020F0502020204030204" pitchFamily="34" charset="0"/>
              <a:cs typeface="Calibri" panose="020F0502020204030204" pitchFamily="34" charset="0"/>
            </a:rPr>
            <a:t>piyasaya</a:t>
          </a:r>
          <a:r>
            <a:rPr lang="en-US" sz="1800" b="1" dirty="0">
              <a:latin typeface="Calibri" panose="020F0502020204030204" pitchFamily="34" charset="0"/>
              <a:ea typeface="Calibri" panose="020F0502020204030204" pitchFamily="34" charset="0"/>
              <a:cs typeface="Calibri" panose="020F0502020204030204" pitchFamily="34" charset="0"/>
            </a:rPr>
            <a:t> </a:t>
          </a:r>
          <a:r>
            <a:rPr lang="en-US" sz="1800" b="1" dirty="0" err="1">
              <a:latin typeface="Calibri" panose="020F0502020204030204" pitchFamily="34" charset="0"/>
              <a:ea typeface="Calibri" panose="020F0502020204030204" pitchFamily="34" charset="0"/>
              <a:cs typeface="Calibri" panose="020F0502020204030204" pitchFamily="34" charset="0"/>
            </a:rPr>
            <a:t>arz</a:t>
          </a:r>
          <a:r>
            <a:rPr lang="en-US" sz="1800" b="1" dirty="0">
              <a:latin typeface="Calibri" panose="020F0502020204030204" pitchFamily="34" charset="0"/>
              <a:ea typeface="Calibri" panose="020F0502020204030204" pitchFamily="34" charset="0"/>
              <a:cs typeface="Calibri" panose="020F0502020204030204" pitchFamily="34" charset="0"/>
            </a:rPr>
            <a:t> </a:t>
          </a:r>
          <a:r>
            <a:rPr lang="en-US" sz="1800" b="1" dirty="0" err="1">
              <a:latin typeface="Calibri" panose="020F0502020204030204" pitchFamily="34" charset="0"/>
              <a:ea typeface="Calibri" panose="020F0502020204030204" pitchFamily="34" charset="0"/>
              <a:cs typeface="Calibri" panose="020F0502020204030204" pitchFamily="34" charset="0"/>
            </a:rPr>
            <a:t>edilen</a:t>
          </a:r>
          <a:r>
            <a:rPr lang="en-US" sz="1800" b="1" dirty="0">
              <a:latin typeface="Calibri" panose="020F0502020204030204" pitchFamily="34" charset="0"/>
              <a:ea typeface="Calibri" panose="020F0502020204030204" pitchFamily="34" charset="0"/>
              <a:cs typeface="Calibri" panose="020F0502020204030204" pitchFamily="34" charset="0"/>
            </a:rPr>
            <a:t> </a:t>
          </a:r>
          <a:r>
            <a:rPr lang="en-US" sz="1800" b="1" dirty="0" err="1">
              <a:latin typeface="Calibri" panose="020F0502020204030204" pitchFamily="34" charset="0"/>
              <a:ea typeface="Calibri" panose="020F0502020204030204" pitchFamily="34" charset="0"/>
              <a:cs typeface="Calibri" panose="020F0502020204030204" pitchFamily="34" charset="0"/>
            </a:rPr>
            <a:t>ürünler</a:t>
          </a:r>
          <a:endParaRPr lang="en-US" sz="1800" b="1" dirty="0">
            <a:latin typeface="Calibri" panose="020F0502020204030204" pitchFamily="34" charset="0"/>
            <a:ea typeface="Calibri" panose="020F0502020204030204" pitchFamily="34" charset="0"/>
            <a:cs typeface="Calibri" panose="020F0502020204030204" pitchFamily="34" charset="0"/>
          </a:endParaRPr>
        </a:p>
      </dgm:t>
    </dgm:pt>
    <dgm:pt modelId="{8B2C018F-7235-451B-9BD5-A0F48BD131A4}" type="parTrans" cxnId="{FB8D53BA-8052-499A-8E50-EF811AA8E9E7}">
      <dgm:prSet/>
      <dgm:spPr/>
      <dgm:t>
        <a:bodyPr/>
        <a:lstStyle/>
        <a:p>
          <a:endParaRPr lang="en-US" sz="1600"/>
        </a:p>
      </dgm:t>
    </dgm:pt>
    <dgm:pt modelId="{262A6E5B-EE51-4A8E-8AC2-9803F5DE0398}" type="sibTrans" cxnId="{FB8D53BA-8052-499A-8E50-EF811AA8E9E7}">
      <dgm:prSet/>
      <dgm:spPr/>
      <dgm:t>
        <a:bodyPr/>
        <a:lstStyle/>
        <a:p>
          <a:endParaRPr lang="en-US" sz="1600"/>
        </a:p>
      </dgm:t>
    </dgm:pt>
    <dgm:pt modelId="{B07BB3E4-B14C-4805-9734-77E6F950CD2E}">
      <dgm:prSet phldrT="[Text]" custT="1"/>
      <dgm:spPr/>
      <dgm:t>
        <a:bodyPr/>
        <a:lstStyle/>
        <a:p>
          <a:r>
            <a:rPr lang="en-US" sz="1800" b="1" dirty="0">
              <a:latin typeface="Calibri" panose="020F0502020204030204" pitchFamily="34" charset="0"/>
              <a:ea typeface="Calibri" panose="020F0502020204030204" pitchFamily="34" charset="0"/>
              <a:cs typeface="Calibri" panose="020F0502020204030204" pitchFamily="34" charset="0"/>
            </a:rPr>
            <a:t>AB </a:t>
          </a:r>
          <a:r>
            <a:rPr lang="en-US" sz="1800" b="1" dirty="0" err="1">
              <a:latin typeface="Calibri" panose="020F0502020204030204" pitchFamily="34" charset="0"/>
              <a:ea typeface="Calibri" panose="020F0502020204030204" pitchFamily="34" charset="0"/>
              <a:cs typeface="Calibri" panose="020F0502020204030204" pitchFamily="34" charset="0"/>
            </a:rPr>
            <a:t>piyasasına</a:t>
          </a:r>
          <a:r>
            <a:rPr lang="en-US" sz="1800" b="1" dirty="0">
              <a:latin typeface="Calibri" panose="020F0502020204030204" pitchFamily="34" charset="0"/>
              <a:ea typeface="Calibri" panose="020F0502020204030204" pitchFamily="34" charset="0"/>
              <a:cs typeface="Calibri" panose="020F0502020204030204" pitchFamily="34" charset="0"/>
            </a:rPr>
            <a:t> </a:t>
          </a:r>
          <a:r>
            <a:rPr lang="en-US" sz="1800" b="1" dirty="0" err="1">
              <a:latin typeface="Calibri" panose="020F0502020204030204" pitchFamily="34" charset="0"/>
              <a:ea typeface="Calibri" panose="020F0502020204030204" pitchFamily="34" charset="0"/>
              <a:cs typeface="Calibri" panose="020F0502020204030204" pitchFamily="34" charset="0"/>
            </a:rPr>
            <a:t>arz</a:t>
          </a:r>
          <a:r>
            <a:rPr lang="en-US" sz="1800" b="1" dirty="0">
              <a:latin typeface="Calibri" panose="020F0502020204030204" pitchFamily="34" charset="0"/>
              <a:ea typeface="Calibri" panose="020F0502020204030204" pitchFamily="34" charset="0"/>
              <a:cs typeface="Calibri" panose="020F0502020204030204" pitchFamily="34" charset="0"/>
            </a:rPr>
            <a:t> </a:t>
          </a:r>
          <a:r>
            <a:rPr lang="en-US" sz="1800" b="1" dirty="0" err="1">
              <a:latin typeface="Calibri" panose="020F0502020204030204" pitchFamily="34" charset="0"/>
              <a:ea typeface="Calibri" panose="020F0502020204030204" pitchFamily="34" charset="0"/>
              <a:cs typeface="Calibri" panose="020F0502020204030204" pitchFamily="34" charset="0"/>
            </a:rPr>
            <a:t>edilen</a:t>
          </a:r>
          <a:r>
            <a:rPr lang="en-US" sz="1800" b="1" dirty="0">
              <a:latin typeface="Calibri" panose="020F0502020204030204" pitchFamily="34" charset="0"/>
              <a:ea typeface="Calibri" panose="020F0502020204030204" pitchFamily="34" charset="0"/>
              <a:cs typeface="Calibri" panose="020F0502020204030204" pitchFamily="34" charset="0"/>
            </a:rPr>
            <a:t> </a:t>
          </a:r>
          <a:r>
            <a:rPr lang="en-US" sz="1800" b="1" dirty="0" err="1">
              <a:latin typeface="Calibri" panose="020F0502020204030204" pitchFamily="34" charset="0"/>
              <a:ea typeface="Calibri" panose="020F0502020204030204" pitchFamily="34" charset="0"/>
              <a:cs typeface="Calibri" panose="020F0502020204030204" pitchFamily="34" charset="0"/>
            </a:rPr>
            <a:t>ürünler</a:t>
          </a:r>
          <a:endParaRPr lang="en-US" sz="1800" b="1" dirty="0">
            <a:latin typeface="Calibri" panose="020F0502020204030204" pitchFamily="34" charset="0"/>
            <a:ea typeface="Calibri" panose="020F0502020204030204" pitchFamily="34" charset="0"/>
            <a:cs typeface="Calibri" panose="020F0502020204030204" pitchFamily="34" charset="0"/>
          </a:endParaRPr>
        </a:p>
      </dgm:t>
    </dgm:pt>
    <dgm:pt modelId="{47F718BD-303E-41F9-93D8-7FFCA3E080F2}" type="parTrans" cxnId="{DD60B655-1750-4C69-8A8D-97DD939DFF19}">
      <dgm:prSet/>
      <dgm:spPr/>
      <dgm:t>
        <a:bodyPr/>
        <a:lstStyle/>
        <a:p>
          <a:endParaRPr lang="en-US" sz="1600"/>
        </a:p>
      </dgm:t>
    </dgm:pt>
    <dgm:pt modelId="{8B104A63-56CF-44BB-845C-6EC2F514671F}" type="sibTrans" cxnId="{DD60B655-1750-4C69-8A8D-97DD939DFF19}">
      <dgm:prSet/>
      <dgm:spPr/>
      <dgm:t>
        <a:bodyPr/>
        <a:lstStyle/>
        <a:p>
          <a:endParaRPr lang="en-US" sz="1600"/>
        </a:p>
      </dgm:t>
    </dgm:pt>
    <dgm:pt modelId="{C0E0B7F5-590C-4537-BB5D-7763E45D7195}">
      <dgm:prSet phldrT="[Text]" custT="1"/>
      <dgm:spPr/>
      <dgm:t>
        <a:bodyPr/>
        <a:lstStyle/>
        <a:p>
          <a:pPr marL="0" lvl="0" indent="0" algn="ctr" defTabSz="800100">
            <a:lnSpc>
              <a:spcPct val="90000"/>
            </a:lnSpc>
            <a:spcBef>
              <a:spcPct val="0"/>
            </a:spcBef>
            <a:spcAft>
              <a:spcPct val="35000"/>
            </a:spcAft>
            <a:buNone/>
          </a:pPr>
          <a:r>
            <a:rPr lang="en-US" sz="2400" b="1" kern="1200">
              <a:latin typeface="Myriad Pro" panose="020B0503030403020204" charset="0"/>
              <a:ea typeface="+mn-ea"/>
              <a:cs typeface="+mn-cs"/>
            </a:rPr>
            <a:t>Kapsam dışı</a:t>
          </a:r>
          <a:endParaRPr lang="en-US" sz="2400" b="1" kern="1200" dirty="0">
            <a:latin typeface="Myriad Pro" panose="020B0503030403020204" charset="0"/>
            <a:ea typeface="+mn-ea"/>
            <a:cs typeface="+mn-cs"/>
          </a:endParaRPr>
        </a:p>
      </dgm:t>
    </dgm:pt>
    <dgm:pt modelId="{77C342AD-1638-4949-99B4-FF1E67E35F40}" type="parTrans" cxnId="{E8B579C3-EE50-4B56-B746-55A864610F38}">
      <dgm:prSet/>
      <dgm:spPr/>
      <dgm:t>
        <a:bodyPr/>
        <a:lstStyle/>
        <a:p>
          <a:endParaRPr lang="en-US" sz="1600"/>
        </a:p>
      </dgm:t>
    </dgm:pt>
    <dgm:pt modelId="{87EB9D12-6A4B-4E21-A7B1-C2FA1502A489}" type="sibTrans" cxnId="{E8B579C3-EE50-4B56-B746-55A864610F38}">
      <dgm:prSet/>
      <dgm:spPr/>
      <dgm:t>
        <a:bodyPr/>
        <a:lstStyle/>
        <a:p>
          <a:endParaRPr lang="en-US" sz="1600"/>
        </a:p>
      </dgm:t>
    </dgm:pt>
    <dgm:pt modelId="{39C9C0A0-876C-4941-A522-4BAFDC5B438B}">
      <dgm:prSet phldrT="[Text]" custT="1"/>
      <dgm:spPr/>
      <dgm:t>
        <a:bodyPr/>
        <a:lstStyle/>
        <a:p>
          <a:r>
            <a:rPr lang="en-US" sz="1800" b="1" dirty="0">
              <a:latin typeface="Myriad Pro" panose="020B0503030403020204" charset="0"/>
            </a:rPr>
            <a:t>3. </a:t>
          </a:r>
          <a:r>
            <a:rPr lang="en-US" sz="1800" b="1" dirty="0" err="1">
              <a:latin typeface="Myriad Pro" panose="020B0503030403020204" charset="0"/>
            </a:rPr>
            <a:t>Ülkelere</a:t>
          </a:r>
          <a:r>
            <a:rPr lang="en-US" sz="1800" b="1" dirty="0">
              <a:latin typeface="Myriad Pro" panose="020B0503030403020204" charset="0"/>
            </a:rPr>
            <a:t> </a:t>
          </a:r>
          <a:r>
            <a:rPr lang="en-US" sz="1800" b="1" dirty="0" err="1">
              <a:latin typeface="Myriad Pro" panose="020B0503030403020204" charset="0"/>
            </a:rPr>
            <a:t>ihraç</a:t>
          </a:r>
          <a:r>
            <a:rPr lang="en-US" sz="1800" b="1" dirty="0">
              <a:latin typeface="Myriad Pro" panose="020B0503030403020204" charset="0"/>
            </a:rPr>
            <a:t> </a:t>
          </a:r>
          <a:r>
            <a:rPr lang="en-US" sz="1800" b="1" dirty="0" err="1">
              <a:latin typeface="Myriad Pro" panose="020B0503030403020204" charset="0"/>
            </a:rPr>
            <a:t>edilen</a:t>
          </a:r>
          <a:r>
            <a:rPr lang="en-US" sz="1800" b="1" dirty="0">
              <a:latin typeface="Myriad Pro" panose="020B0503030403020204" charset="0"/>
            </a:rPr>
            <a:t> </a:t>
          </a:r>
          <a:r>
            <a:rPr lang="en-US" sz="1800" b="1" dirty="0" err="1">
              <a:latin typeface="Myriad Pro" panose="020B0503030403020204" charset="0"/>
            </a:rPr>
            <a:t>ürünler</a:t>
          </a:r>
          <a:endParaRPr lang="en-US" sz="1800" b="1" dirty="0">
            <a:latin typeface="Myriad Pro" panose="020B0503030403020204" charset="0"/>
          </a:endParaRPr>
        </a:p>
      </dgm:t>
    </dgm:pt>
    <dgm:pt modelId="{DD82E3DA-8E59-4ADF-9BF6-245C935D74F8}" type="parTrans" cxnId="{50BB4CFC-E627-4C61-B00B-9E5C80E254F9}">
      <dgm:prSet/>
      <dgm:spPr/>
      <dgm:t>
        <a:bodyPr/>
        <a:lstStyle/>
        <a:p>
          <a:endParaRPr lang="en-US" sz="1600"/>
        </a:p>
      </dgm:t>
    </dgm:pt>
    <dgm:pt modelId="{13821FA3-EFFE-4C6E-AC24-6916D6FAAE77}" type="sibTrans" cxnId="{50BB4CFC-E627-4C61-B00B-9E5C80E254F9}">
      <dgm:prSet/>
      <dgm:spPr/>
      <dgm:t>
        <a:bodyPr/>
        <a:lstStyle/>
        <a:p>
          <a:endParaRPr lang="en-US" sz="1600"/>
        </a:p>
      </dgm:t>
    </dgm:pt>
    <dgm:pt modelId="{0239E990-0575-4F5C-9757-F71210E56E6D}">
      <dgm:prSet phldrT="[Tex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kern="1200"/>
        </a:p>
        <a:p>
          <a:pPr marL="0" marR="0" lvl="0" indent="0" algn="ctr" defTabSz="800100" eaLnBrk="1" fontAlgn="auto" latinLnBrk="0" hangingPunct="1">
            <a:lnSpc>
              <a:spcPct val="90000"/>
            </a:lnSpc>
            <a:spcBef>
              <a:spcPct val="0"/>
            </a:spcBef>
            <a:spcAft>
              <a:spcPct val="35000"/>
            </a:spcAft>
            <a:buClrTx/>
            <a:buSzTx/>
            <a:buFontTx/>
            <a:buNone/>
            <a:tabLst/>
            <a:defRPr/>
          </a:pPr>
          <a:r>
            <a:rPr lang="en-US" sz="2400" b="1" kern="1200">
              <a:latin typeface="Myriad Pro" panose="020B0503030403020204" charset="0"/>
              <a:ea typeface="+mn-ea"/>
              <a:cs typeface="+mn-cs"/>
            </a:rPr>
            <a:t>İstisna</a:t>
          </a:r>
        </a:p>
        <a:p>
          <a:pPr marL="0" lvl="0" algn="ctr" defTabSz="1022350">
            <a:lnSpc>
              <a:spcPct val="90000"/>
            </a:lnSpc>
            <a:spcBef>
              <a:spcPct val="0"/>
            </a:spcBef>
            <a:spcAft>
              <a:spcPct val="35000"/>
            </a:spcAft>
            <a:buNone/>
          </a:pPr>
          <a:endParaRPr lang="en-US" sz="1600" kern="1200" dirty="0"/>
        </a:p>
      </dgm:t>
    </dgm:pt>
    <dgm:pt modelId="{43FA3A83-F1D1-43FD-AFA4-0D75CF918543}" type="parTrans" cxnId="{1E5C29C9-5647-472D-B8AE-E6E0B3D6CB13}">
      <dgm:prSet/>
      <dgm:spPr/>
      <dgm:t>
        <a:bodyPr/>
        <a:lstStyle/>
        <a:p>
          <a:endParaRPr lang="en-US" sz="1600"/>
        </a:p>
      </dgm:t>
    </dgm:pt>
    <dgm:pt modelId="{65DB9EAC-F278-44D7-A134-E696DD4C9E88}" type="sibTrans" cxnId="{1E5C29C9-5647-472D-B8AE-E6E0B3D6CB13}">
      <dgm:prSet/>
      <dgm:spPr/>
      <dgm:t>
        <a:bodyPr/>
        <a:lstStyle/>
        <a:p>
          <a:endParaRPr lang="en-US" sz="1600"/>
        </a:p>
      </dgm:t>
    </dgm:pt>
    <dgm:pt modelId="{60CC7A7A-A08A-433A-8BC2-9E41FEDB4FDB}">
      <dgm:prSet phldrT="[Text]" custT="1"/>
      <dgm:spPr/>
      <dgm:t>
        <a:bodyPr/>
        <a:lstStyle/>
        <a:p>
          <a:r>
            <a:rPr lang="en-US" sz="1800" b="1">
              <a:latin typeface="Myriad Pro" panose="020B0503030403020204" charset="0"/>
            </a:rPr>
            <a:t>3. Ülkelere ihraç edilen ürünlerde ürün güvenliği ve alıcıyı yanıltmama</a:t>
          </a:r>
          <a:endParaRPr lang="en-US" sz="1800" b="1" dirty="0">
            <a:latin typeface="Myriad Pro" panose="020B0503030403020204" charset="0"/>
          </a:endParaRPr>
        </a:p>
      </dgm:t>
    </dgm:pt>
    <dgm:pt modelId="{9530DD4E-16EA-427E-93F4-220828BFE48E}" type="parTrans" cxnId="{F7C5CE26-1A78-4F44-9768-F8BD7BD115AE}">
      <dgm:prSet/>
      <dgm:spPr/>
      <dgm:t>
        <a:bodyPr/>
        <a:lstStyle/>
        <a:p>
          <a:endParaRPr lang="en-US" sz="1600"/>
        </a:p>
      </dgm:t>
    </dgm:pt>
    <dgm:pt modelId="{E7090BC9-892B-45C2-8F47-89F0C91A420C}" type="sibTrans" cxnId="{F7C5CE26-1A78-4F44-9768-F8BD7BD115AE}">
      <dgm:prSet/>
      <dgm:spPr/>
      <dgm:t>
        <a:bodyPr/>
        <a:lstStyle/>
        <a:p>
          <a:endParaRPr lang="en-US" sz="1600"/>
        </a:p>
      </dgm:t>
    </dgm:pt>
    <dgm:pt modelId="{2CBFEA92-64A6-479C-9AFD-42D48E510C17}">
      <dgm:prSet phldrT="[Text]" custT="1"/>
      <dgm:spPr/>
      <dgm:t>
        <a:bodyPr/>
        <a:lstStyle/>
        <a:p>
          <a:r>
            <a:rPr lang="en-US" sz="1800" b="1" dirty="0">
              <a:latin typeface="Myriad Pro" panose="020B0503030403020204" charset="0"/>
            </a:rPr>
            <a:t>Özel </a:t>
          </a:r>
          <a:r>
            <a:rPr lang="en-US" sz="1800" b="1" dirty="0" err="1">
              <a:latin typeface="Myriad Pro" panose="020B0503030403020204" charset="0"/>
            </a:rPr>
            <a:t>Kanunda</a:t>
          </a:r>
          <a:r>
            <a:rPr lang="en-US" sz="1800" b="1" dirty="0">
              <a:latin typeface="Myriad Pro" panose="020B0503030403020204" charset="0"/>
            </a:rPr>
            <a:t> </a:t>
          </a:r>
          <a:r>
            <a:rPr lang="en-US" sz="1800" b="1" dirty="0" err="1">
              <a:latin typeface="Myriad Pro" panose="020B0503030403020204" charset="0"/>
            </a:rPr>
            <a:t>düzenlenen</a:t>
          </a:r>
          <a:r>
            <a:rPr lang="en-US" sz="1800" b="1" dirty="0">
              <a:latin typeface="Myriad Pro" panose="020B0503030403020204" charset="0"/>
            </a:rPr>
            <a:t> </a:t>
          </a:r>
          <a:r>
            <a:rPr lang="en-US" sz="1800" b="1" dirty="0" err="1">
              <a:latin typeface="Myriad Pro" panose="020B0503030403020204" charset="0"/>
            </a:rPr>
            <a:t>ürünler</a:t>
          </a:r>
          <a:endParaRPr lang="en-US" sz="1800" b="1" dirty="0">
            <a:latin typeface="Myriad Pro" panose="020B0503030403020204" charset="0"/>
          </a:endParaRPr>
        </a:p>
      </dgm:t>
    </dgm:pt>
    <dgm:pt modelId="{D479A29E-65DD-41AC-B630-DDF15903A734}" type="parTrans" cxnId="{E8D13030-6E8E-4FEC-9C61-DC31F66A3C97}">
      <dgm:prSet/>
      <dgm:spPr/>
      <dgm:t>
        <a:bodyPr/>
        <a:lstStyle/>
        <a:p>
          <a:endParaRPr lang="en-US" sz="1600"/>
        </a:p>
      </dgm:t>
    </dgm:pt>
    <dgm:pt modelId="{0DFA5126-57FE-465D-8F63-887FD31951EA}" type="sibTrans" cxnId="{E8D13030-6E8E-4FEC-9C61-DC31F66A3C97}">
      <dgm:prSet/>
      <dgm:spPr/>
      <dgm:t>
        <a:bodyPr/>
        <a:lstStyle/>
        <a:p>
          <a:endParaRPr lang="en-US" sz="1600"/>
        </a:p>
      </dgm:t>
    </dgm:pt>
    <dgm:pt modelId="{34FB22D8-F087-450C-95BE-402B0C6D8D24}">
      <dgm:prSet phldrT="[Text]" custT="1"/>
      <dgm:spPr/>
      <dgm:t>
        <a:bodyPr/>
        <a:lstStyle/>
        <a:p>
          <a:endParaRPr lang="en-US" sz="1800" b="1" dirty="0">
            <a:solidFill>
              <a:srgbClr val="1B2C57"/>
            </a:solidFill>
            <a:latin typeface="Calibri" panose="020F0502020204030204" pitchFamily="34" charset="0"/>
            <a:ea typeface="Calibri" panose="020F0502020204030204" pitchFamily="34" charset="0"/>
            <a:cs typeface="Calibri" panose="020F0502020204030204" pitchFamily="34" charset="0"/>
          </a:endParaRPr>
        </a:p>
      </dgm:t>
    </dgm:pt>
    <dgm:pt modelId="{AA02F385-D67E-4717-912C-A56AA32BE656}" type="parTrans" cxnId="{FF5EFF8F-C0E6-467D-B74B-A2BDCCA99593}">
      <dgm:prSet/>
      <dgm:spPr/>
      <dgm:t>
        <a:bodyPr/>
        <a:lstStyle/>
        <a:p>
          <a:endParaRPr lang="en-US"/>
        </a:p>
      </dgm:t>
    </dgm:pt>
    <dgm:pt modelId="{4D38FA87-17C7-4342-BCFB-94BB56961D9D}" type="sibTrans" cxnId="{FF5EFF8F-C0E6-467D-B74B-A2BDCCA99593}">
      <dgm:prSet/>
      <dgm:spPr/>
      <dgm:t>
        <a:bodyPr/>
        <a:lstStyle/>
        <a:p>
          <a:endParaRPr lang="en-US"/>
        </a:p>
      </dgm:t>
    </dgm:pt>
    <dgm:pt modelId="{A0D966A9-EAE9-4ECA-97BD-6BB6A01FD941}">
      <dgm:prSet phldrT="[Text]" custT="1"/>
      <dgm:spPr/>
      <dgm:t>
        <a:bodyPr/>
        <a:lstStyle/>
        <a:p>
          <a:endParaRPr lang="en-US" sz="1800" b="1" dirty="0">
            <a:solidFill>
              <a:srgbClr val="1B2C57"/>
            </a:solidFill>
            <a:latin typeface="Myriad Pro" panose="020B0503030403020204" charset="0"/>
          </a:endParaRPr>
        </a:p>
      </dgm:t>
    </dgm:pt>
    <dgm:pt modelId="{E7F774A8-29BF-43D5-9933-EF6A2BB48546}" type="parTrans" cxnId="{114867AD-2B4C-46AC-BB51-12AB67C49BFE}">
      <dgm:prSet/>
      <dgm:spPr/>
      <dgm:t>
        <a:bodyPr/>
        <a:lstStyle/>
        <a:p>
          <a:endParaRPr lang="en-US"/>
        </a:p>
      </dgm:t>
    </dgm:pt>
    <dgm:pt modelId="{0A3219CB-4F7D-4C89-8A58-3C9D3C1E0AFD}" type="sibTrans" cxnId="{114867AD-2B4C-46AC-BB51-12AB67C49BFE}">
      <dgm:prSet/>
      <dgm:spPr/>
      <dgm:t>
        <a:bodyPr/>
        <a:lstStyle/>
        <a:p>
          <a:endParaRPr lang="en-US"/>
        </a:p>
      </dgm:t>
    </dgm:pt>
    <dgm:pt modelId="{95D81666-C19A-4AEB-981C-8718B27F2280}">
      <dgm:prSet phldrT="[Text]" custT="1"/>
      <dgm:spPr/>
      <dgm:t>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dgm:t>
    </dgm:pt>
    <dgm:pt modelId="{14ECB37F-0594-451D-AC45-065F6B0AAF17}" type="parTrans" cxnId="{480E9417-F2F8-420A-A385-57A823354845}">
      <dgm:prSet/>
      <dgm:spPr/>
      <dgm:t>
        <a:bodyPr/>
        <a:lstStyle/>
        <a:p>
          <a:endParaRPr lang="en-US"/>
        </a:p>
      </dgm:t>
    </dgm:pt>
    <dgm:pt modelId="{0C42A515-530E-461B-8C38-132BB4D3B6F6}" type="sibTrans" cxnId="{480E9417-F2F8-420A-A385-57A823354845}">
      <dgm:prSet/>
      <dgm:spPr/>
      <dgm:t>
        <a:bodyPr/>
        <a:lstStyle/>
        <a:p>
          <a:endParaRPr lang="en-US"/>
        </a:p>
      </dgm:t>
    </dgm:pt>
    <dgm:pt modelId="{99C11C80-A06A-42D5-99EF-83F51D586D7F}">
      <dgm:prSet phldrT="[Text]" custT="1"/>
      <dgm:spPr/>
      <dgm:t>
        <a:bodyPr/>
        <a:lstStyle/>
        <a:p>
          <a:endParaRPr lang="en-US" sz="1600" dirty="0">
            <a:latin typeface="Myriad Pro" panose="020B0503030403020204" charset="0"/>
          </a:endParaRPr>
        </a:p>
      </dgm:t>
    </dgm:pt>
    <dgm:pt modelId="{DB2C5D5C-392A-4A91-B693-07CDF23D97D0}" type="parTrans" cxnId="{45AD601A-E7DE-4E2F-BAAB-C273E74E5D72}">
      <dgm:prSet/>
      <dgm:spPr/>
      <dgm:t>
        <a:bodyPr/>
        <a:lstStyle/>
        <a:p>
          <a:endParaRPr lang="en-US"/>
        </a:p>
      </dgm:t>
    </dgm:pt>
    <dgm:pt modelId="{D721C0B6-2134-478F-9C4B-53D014D5D766}" type="sibTrans" cxnId="{45AD601A-E7DE-4E2F-BAAB-C273E74E5D72}">
      <dgm:prSet/>
      <dgm:spPr/>
      <dgm:t>
        <a:bodyPr/>
        <a:lstStyle/>
        <a:p>
          <a:endParaRPr lang="en-US"/>
        </a:p>
      </dgm:t>
    </dgm:pt>
    <dgm:pt modelId="{7E40D611-E984-464E-B584-C38D7272138C}">
      <dgm:prSet phldrT="[Text]" custT="1"/>
      <dgm:spPr/>
      <dgm:t>
        <a:bodyPr/>
        <a:lstStyle/>
        <a:p>
          <a:endParaRPr lang="en-US" sz="1600" dirty="0">
            <a:solidFill>
              <a:srgbClr val="1B2C57"/>
            </a:solidFill>
            <a:latin typeface="Myriad Pro" panose="020B0503030403020204" charset="0"/>
          </a:endParaRPr>
        </a:p>
      </dgm:t>
    </dgm:pt>
    <dgm:pt modelId="{C9A09347-C966-4501-AD6F-9E0422EADF03}" type="parTrans" cxnId="{0297F8D7-D9C0-43BC-A315-3ABCE9A135B3}">
      <dgm:prSet/>
      <dgm:spPr/>
      <dgm:t>
        <a:bodyPr/>
        <a:lstStyle/>
        <a:p>
          <a:endParaRPr lang="en-US"/>
        </a:p>
      </dgm:t>
    </dgm:pt>
    <dgm:pt modelId="{E947B2BA-CB3A-4E5C-B922-ABF50559FE9A}" type="sibTrans" cxnId="{0297F8D7-D9C0-43BC-A315-3ABCE9A135B3}">
      <dgm:prSet/>
      <dgm:spPr/>
      <dgm:t>
        <a:bodyPr/>
        <a:lstStyle/>
        <a:p>
          <a:endParaRPr lang="en-US"/>
        </a:p>
      </dgm:t>
    </dgm:pt>
    <dgm:pt modelId="{1E07A60B-9A44-47FD-96FA-690DF132EC4B}" type="pres">
      <dgm:prSet presAssocID="{073338F7-7F9E-41BC-A1ED-9FE9912CE629}" presName="Name0" presStyleCnt="0">
        <dgm:presLayoutVars>
          <dgm:dir/>
          <dgm:animLvl val="lvl"/>
          <dgm:resizeHandles val="exact"/>
        </dgm:presLayoutVars>
      </dgm:prSet>
      <dgm:spPr/>
    </dgm:pt>
    <dgm:pt modelId="{60128A7F-A0C9-4C1A-9BD9-82326E70DC93}" type="pres">
      <dgm:prSet presAssocID="{AB386D91-2A8E-4A67-B01F-D6859BF8963A}" presName="composite" presStyleCnt="0"/>
      <dgm:spPr/>
    </dgm:pt>
    <dgm:pt modelId="{01802350-C0A6-49E5-A78F-1DE71F1AF45F}" type="pres">
      <dgm:prSet presAssocID="{AB386D91-2A8E-4A67-B01F-D6859BF8963A}" presName="parTx" presStyleLbl="alignNode1" presStyleIdx="0" presStyleCnt="3">
        <dgm:presLayoutVars>
          <dgm:chMax val="0"/>
          <dgm:chPref val="0"/>
          <dgm:bulletEnabled val="1"/>
        </dgm:presLayoutVars>
      </dgm:prSet>
      <dgm:spPr/>
    </dgm:pt>
    <dgm:pt modelId="{DFB7F4A3-C09C-4AFE-BA3D-8C783348EE26}" type="pres">
      <dgm:prSet presAssocID="{AB386D91-2A8E-4A67-B01F-D6859BF8963A}" presName="desTx" presStyleLbl="alignAccFollowNode1" presStyleIdx="0" presStyleCnt="3">
        <dgm:presLayoutVars>
          <dgm:bulletEnabled val="1"/>
        </dgm:presLayoutVars>
      </dgm:prSet>
      <dgm:spPr/>
    </dgm:pt>
    <dgm:pt modelId="{74DADC11-E590-44B6-99E1-48524A4EC60F}" type="pres">
      <dgm:prSet presAssocID="{7A11B17E-84D1-4C67-BEED-5FE3B90361E3}" presName="space" presStyleCnt="0"/>
      <dgm:spPr/>
    </dgm:pt>
    <dgm:pt modelId="{4DF0EBAF-D27F-4D4B-A8F8-FA7F976BEC51}" type="pres">
      <dgm:prSet presAssocID="{C0E0B7F5-590C-4537-BB5D-7763E45D7195}" presName="composite" presStyleCnt="0"/>
      <dgm:spPr/>
    </dgm:pt>
    <dgm:pt modelId="{1AA625BC-94EF-4732-B5DD-5FB3B347B749}" type="pres">
      <dgm:prSet presAssocID="{C0E0B7F5-590C-4537-BB5D-7763E45D7195}" presName="parTx" presStyleLbl="alignNode1" presStyleIdx="1" presStyleCnt="3">
        <dgm:presLayoutVars>
          <dgm:chMax val="0"/>
          <dgm:chPref val="0"/>
          <dgm:bulletEnabled val="1"/>
        </dgm:presLayoutVars>
      </dgm:prSet>
      <dgm:spPr/>
    </dgm:pt>
    <dgm:pt modelId="{23950798-7957-4C3B-9EF4-B706BA88907A}" type="pres">
      <dgm:prSet presAssocID="{C0E0B7F5-590C-4537-BB5D-7763E45D7195}" presName="desTx" presStyleLbl="alignAccFollowNode1" presStyleIdx="1" presStyleCnt="3">
        <dgm:presLayoutVars>
          <dgm:bulletEnabled val="1"/>
        </dgm:presLayoutVars>
      </dgm:prSet>
      <dgm:spPr/>
    </dgm:pt>
    <dgm:pt modelId="{3A99E6F4-6670-4F6A-8FC4-3859397C54A0}" type="pres">
      <dgm:prSet presAssocID="{87EB9D12-6A4B-4E21-A7B1-C2FA1502A489}" presName="space" presStyleCnt="0"/>
      <dgm:spPr/>
    </dgm:pt>
    <dgm:pt modelId="{AFAE3BE0-4466-4D06-8788-BF77BA73EF48}" type="pres">
      <dgm:prSet presAssocID="{0239E990-0575-4F5C-9757-F71210E56E6D}" presName="composite" presStyleCnt="0"/>
      <dgm:spPr/>
    </dgm:pt>
    <dgm:pt modelId="{FF9ECA65-DCEF-44E1-A36A-D9CD791F952F}" type="pres">
      <dgm:prSet presAssocID="{0239E990-0575-4F5C-9757-F71210E56E6D}" presName="parTx" presStyleLbl="alignNode1" presStyleIdx="2" presStyleCnt="3">
        <dgm:presLayoutVars>
          <dgm:chMax val="0"/>
          <dgm:chPref val="0"/>
          <dgm:bulletEnabled val="1"/>
        </dgm:presLayoutVars>
      </dgm:prSet>
      <dgm:spPr/>
    </dgm:pt>
    <dgm:pt modelId="{213E3037-5B0B-43E2-A2BC-E92B1F6F2FFE}" type="pres">
      <dgm:prSet presAssocID="{0239E990-0575-4F5C-9757-F71210E56E6D}" presName="desTx" presStyleLbl="alignAccFollowNode1" presStyleIdx="2" presStyleCnt="3">
        <dgm:presLayoutVars>
          <dgm:bulletEnabled val="1"/>
        </dgm:presLayoutVars>
      </dgm:prSet>
      <dgm:spPr/>
    </dgm:pt>
  </dgm:ptLst>
  <dgm:cxnLst>
    <dgm:cxn modelId="{4316150B-F41A-49FF-87CE-74523B38BF39}" type="presOf" srcId="{60CC7A7A-A08A-433A-8BC2-9E41FEDB4FDB}" destId="{213E3037-5B0B-43E2-A2BC-E92B1F6F2FFE}" srcOrd="0" destOrd="1" presId="urn:microsoft.com/office/officeart/2005/8/layout/hList1"/>
    <dgm:cxn modelId="{480E9417-F2F8-420A-A385-57A823354845}" srcId="{AB386D91-2A8E-4A67-B01F-D6859BF8963A}" destId="{95D81666-C19A-4AEB-981C-8718B27F2280}" srcOrd="0" destOrd="0" parTransId="{14ECB37F-0594-451D-AC45-065F6B0AAF17}" sibTransId="{0C42A515-530E-461B-8C38-132BB4D3B6F6}"/>
    <dgm:cxn modelId="{45AD601A-E7DE-4E2F-BAAB-C273E74E5D72}" srcId="{C0E0B7F5-590C-4537-BB5D-7763E45D7195}" destId="{99C11C80-A06A-42D5-99EF-83F51D586D7F}" srcOrd="0" destOrd="0" parTransId="{DB2C5D5C-392A-4A91-B693-07CDF23D97D0}" sibTransId="{D721C0B6-2134-478F-9C4B-53D014D5D766}"/>
    <dgm:cxn modelId="{F7C5CE26-1A78-4F44-9768-F8BD7BD115AE}" srcId="{0239E990-0575-4F5C-9757-F71210E56E6D}" destId="{60CC7A7A-A08A-433A-8BC2-9E41FEDB4FDB}" srcOrd="1" destOrd="0" parTransId="{9530DD4E-16EA-427E-93F4-220828BFE48E}" sibTransId="{E7090BC9-892B-45C2-8F47-89F0C91A420C}"/>
    <dgm:cxn modelId="{266AC52A-3605-4314-8FF7-928B50EAF545}" type="presOf" srcId="{9350DFB1-7656-4EFE-AACA-4CAD57B0B336}" destId="{DFB7F4A3-C09C-4AFE-BA3D-8C783348EE26}" srcOrd="0" destOrd="1" presId="urn:microsoft.com/office/officeart/2005/8/layout/hList1"/>
    <dgm:cxn modelId="{E8D13030-6E8E-4FEC-9C61-DC31F66A3C97}" srcId="{C0E0B7F5-590C-4537-BB5D-7763E45D7195}" destId="{2CBFEA92-64A6-479C-9AFD-42D48E510C17}" srcOrd="3" destOrd="0" parTransId="{D479A29E-65DD-41AC-B630-DDF15903A734}" sibTransId="{0DFA5126-57FE-465D-8F63-887FD31951EA}"/>
    <dgm:cxn modelId="{50D2546D-503B-4E59-84FA-31B159F0A73A}" type="presOf" srcId="{B07BB3E4-B14C-4805-9734-77E6F950CD2E}" destId="{DFB7F4A3-C09C-4AFE-BA3D-8C783348EE26}" srcOrd="0" destOrd="3" presId="urn:microsoft.com/office/officeart/2005/8/layout/hList1"/>
    <dgm:cxn modelId="{1036B94F-043F-41F8-8377-C8FDF1AD8B69}" type="presOf" srcId="{99C11C80-A06A-42D5-99EF-83F51D586D7F}" destId="{23950798-7957-4C3B-9EF4-B706BA88907A}" srcOrd="0" destOrd="0" presId="urn:microsoft.com/office/officeart/2005/8/layout/hList1"/>
    <dgm:cxn modelId="{49C54F70-EA69-4CC3-A5A9-E9C020833AAD}" type="presOf" srcId="{95D81666-C19A-4AEB-981C-8718B27F2280}" destId="{DFB7F4A3-C09C-4AFE-BA3D-8C783348EE26}" srcOrd="0" destOrd="0" presId="urn:microsoft.com/office/officeart/2005/8/layout/hList1"/>
    <dgm:cxn modelId="{E5DED350-376D-4005-9A18-4B09DF4A0A14}" type="presOf" srcId="{2CBFEA92-64A6-479C-9AFD-42D48E510C17}" destId="{23950798-7957-4C3B-9EF4-B706BA88907A}" srcOrd="0" destOrd="3" presId="urn:microsoft.com/office/officeart/2005/8/layout/hList1"/>
    <dgm:cxn modelId="{40341051-2424-4EE9-8843-1F72588DBA07}" type="presOf" srcId="{0239E990-0575-4F5C-9757-F71210E56E6D}" destId="{FF9ECA65-DCEF-44E1-A36A-D9CD791F952F}" srcOrd="0" destOrd="0" presId="urn:microsoft.com/office/officeart/2005/8/layout/hList1"/>
    <dgm:cxn modelId="{DB485151-D043-47D7-9D1F-ADD49E3C7964}" type="presOf" srcId="{C0E0B7F5-590C-4537-BB5D-7763E45D7195}" destId="{1AA625BC-94EF-4732-B5DD-5FB3B347B749}" srcOrd="0" destOrd="0" presId="urn:microsoft.com/office/officeart/2005/8/layout/hList1"/>
    <dgm:cxn modelId="{DD60B655-1750-4C69-8A8D-97DD939DFF19}" srcId="{AB386D91-2A8E-4A67-B01F-D6859BF8963A}" destId="{B07BB3E4-B14C-4805-9734-77E6F950CD2E}" srcOrd="3" destOrd="0" parTransId="{47F718BD-303E-41F9-93D8-7FFCA3E080F2}" sibTransId="{8B104A63-56CF-44BB-845C-6EC2F514671F}"/>
    <dgm:cxn modelId="{791B8578-5542-49A5-BC52-9C999878B7A4}" type="presOf" srcId="{39C9C0A0-876C-4941-A522-4BAFDC5B438B}" destId="{23950798-7957-4C3B-9EF4-B706BA88907A}" srcOrd="0" destOrd="1" presId="urn:microsoft.com/office/officeart/2005/8/layout/hList1"/>
    <dgm:cxn modelId="{74837559-C8AF-494C-A39F-13229DFCD73F}" type="presOf" srcId="{A0D966A9-EAE9-4ECA-97BD-6BB6A01FD941}" destId="{23950798-7957-4C3B-9EF4-B706BA88907A}" srcOrd="0" destOrd="2" presId="urn:microsoft.com/office/officeart/2005/8/layout/hList1"/>
    <dgm:cxn modelId="{F7C8EE85-7CDA-440C-BD5E-1D724F4449A6}" type="presOf" srcId="{073338F7-7F9E-41BC-A1ED-9FE9912CE629}" destId="{1E07A60B-9A44-47FD-96FA-690DF132EC4B}" srcOrd="0" destOrd="0" presId="urn:microsoft.com/office/officeart/2005/8/layout/hList1"/>
    <dgm:cxn modelId="{FF5EFF8F-C0E6-467D-B74B-A2BDCCA99593}" srcId="{AB386D91-2A8E-4A67-B01F-D6859BF8963A}" destId="{34FB22D8-F087-450C-95BE-402B0C6D8D24}" srcOrd="2" destOrd="0" parTransId="{AA02F385-D67E-4717-912C-A56AA32BE656}" sibTransId="{4D38FA87-17C7-4342-BCFB-94BB56961D9D}"/>
    <dgm:cxn modelId="{114867AD-2B4C-46AC-BB51-12AB67C49BFE}" srcId="{C0E0B7F5-590C-4537-BB5D-7763E45D7195}" destId="{A0D966A9-EAE9-4ECA-97BD-6BB6A01FD941}" srcOrd="2" destOrd="0" parTransId="{E7F774A8-29BF-43D5-9933-EF6A2BB48546}" sibTransId="{0A3219CB-4F7D-4C89-8A58-3C9D3C1E0AFD}"/>
    <dgm:cxn modelId="{FE0726B9-7185-4520-B9DA-45A2F086DC87}" type="presOf" srcId="{7E40D611-E984-464E-B584-C38D7272138C}" destId="{213E3037-5B0B-43E2-A2BC-E92B1F6F2FFE}" srcOrd="0" destOrd="0" presId="urn:microsoft.com/office/officeart/2005/8/layout/hList1"/>
    <dgm:cxn modelId="{FB8D53BA-8052-499A-8E50-EF811AA8E9E7}" srcId="{AB386D91-2A8E-4A67-B01F-D6859BF8963A}" destId="{9350DFB1-7656-4EFE-AACA-4CAD57B0B336}" srcOrd="1" destOrd="0" parTransId="{8B2C018F-7235-451B-9BD5-A0F48BD131A4}" sibTransId="{262A6E5B-EE51-4A8E-8AC2-9803F5DE0398}"/>
    <dgm:cxn modelId="{E8B579C3-EE50-4B56-B746-55A864610F38}" srcId="{073338F7-7F9E-41BC-A1ED-9FE9912CE629}" destId="{C0E0B7F5-590C-4537-BB5D-7763E45D7195}" srcOrd="1" destOrd="0" parTransId="{77C342AD-1638-4949-99B4-FF1E67E35F40}" sibTransId="{87EB9D12-6A4B-4E21-A7B1-C2FA1502A489}"/>
    <dgm:cxn modelId="{1E5C29C9-5647-472D-B8AE-E6E0B3D6CB13}" srcId="{073338F7-7F9E-41BC-A1ED-9FE9912CE629}" destId="{0239E990-0575-4F5C-9757-F71210E56E6D}" srcOrd="2" destOrd="0" parTransId="{43FA3A83-F1D1-43FD-AFA4-0D75CF918543}" sibTransId="{65DB9EAC-F278-44D7-A134-E696DD4C9E88}"/>
    <dgm:cxn modelId="{0297F8D7-D9C0-43BC-A315-3ABCE9A135B3}" srcId="{0239E990-0575-4F5C-9757-F71210E56E6D}" destId="{7E40D611-E984-464E-B584-C38D7272138C}" srcOrd="0" destOrd="0" parTransId="{C9A09347-C966-4501-AD6F-9E0422EADF03}" sibTransId="{E947B2BA-CB3A-4E5C-B922-ABF50559FE9A}"/>
    <dgm:cxn modelId="{4BF514DC-751E-40BD-9492-91CA9E436F06}" srcId="{073338F7-7F9E-41BC-A1ED-9FE9912CE629}" destId="{AB386D91-2A8E-4A67-B01F-D6859BF8963A}" srcOrd="0" destOrd="0" parTransId="{CCCB3775-D74B-401D-8131-679B16491D30}" sibTransId="{7A11B17E-84D1-4C67-BEED-5FE3B90361E3}"/>
    <dgm:cxn modelId="{371C8CF6-EA0F-4E73-A3BD-90D983F8F04C}" type="presOf" srcId="{34FB22D8-F087-450C-95BE-402B0C6D8D24}" destId="{DFB7F4A3-C09C-4AFE-BA3D-8C783348EE26}" srcOrd="0" destOrd="2" presId="urn:microsoft.com/office/officeart/2005/8/layout/hList1"/>
    <dgm:cxn modelId="{47952FF7-1B89-4ABD-B8F7-A0E7EFDCC710}" type="presOf" srcId="{AB386D91-2A8E-4A67-B01F-D6859BF8963A}" destId="{01802350-C0A6-49E5-A78F-1DE71F1AF45F}" srcOrd="0" destOrd="0" presId="urn:microsoft.com/office/officeart/2005/8/layout/hList1"/>
    <dgm:cxn modelId="{50BB4CFC-E627-4C61-B00B-9E5C80E254F9}" srcId="{C0E0B7F5-590C-4537-BB5D-7763E45D7195}" destId="{39C9C0A0-876C-4941-A522-4BAFDC5B438B}" srcOrd="1" destOrd="0" parTransId="{DD82E3DA-8E59-4ADF-9BF6-245C935D74F8}" sibTransId="{13821FA3-EFFE-4C6E-AC24-6916D6FAAE77}"/>
    <dgm:cxn modelId="{2B8E07FF-80D7-46FC-8454-C6D64BB7C05B}" type="presParOf" srcId="{1E07A60B-9A44-47FD-96FA-690DF132EC4B}" destId="{60128A7F-A0C9-4C1A-9BD9-82326E70DC93}" srcOrd="0" destOrd="0" presId="urn:microsoft.com/office/officeart/2005/8/layout/hList1"/>
    <dgm:cxn modelId="{7E8BB628-A405-4A5A-9826-906D54FFA3C3}" type="presParOf" srcId="{60128A7F-A0C9-4C1A-9BD9-82326E70DC93}" destId="{01802350-C0A6-49E5-A78F-1DE71F1AF45F}" srcOrd="0" destOrd="0" presId="urn:microsoft.com/office/officeart/2005/8/layout/hList1"/>
    <dgm:cxn modelId="{C85DA878-B3C6-4BB2-A97B-F2203713C82D}" type="presParOf" srcId="{60128A7F-A0C9-4C1A-9BD9-82326E70DC93}" destId="{DFB7F4A3-C09C-4AFE-BA3D-8C783348EE26}" srcOrd="1" destOrd="0" presId="urn:microsoft.com/office/officeart/2005/8/layout/hList1"/>
    <dgm:cxn modelId="{08C0E79E-82E1-42A6-A581-8D8989DC35EB}" type="presParOf" srcId="{1E07A60B-9A44-47FD-96FA-690DF132EC4B}" destId="{74DADC11-E590-44B6-99E1-48524A4EC60F}" srcOrd="1" destOrd="0" presId="urn:microsoft.com/office/officeart/2005/8/layout/hList1"/>
    <dgm:cxn modelId="{D8BF4A4F-896C-47AD-BCE3-1F8913E02441}" type="presParOf" srcId="{1E07A60B-9A44-47FD-96FA-690DF132EC4B}" destId="{4DF0EBAF-D27F-4D4B-A8F8-FA7F976BEC51}" srcOrd="2" destOrd="0" presId="urn:microsoft.com/office/officeart/2005/8/layout/hList1"/>
    <dgm:cxn modelId="{36E73B4D-2A59-4C89-9ECF-AF5FA73072FB}" type="presParOf" srcId="{4DF0EBAF-D27F-4D4B-A8F8-FA7F976BEC51}" destId="{1AA625BC-94EF-4732-B5DD-5FB3B347B749}" srcOrd="0" destOrd="0" presId="urn:microsoft.com/office/officeart/2005/8/layout/hList1"/>
    <dgm:cxn modelId="{2B546FC8-ED79-41EF-9E1A-9AE89336D07C}" type="presParOf" srcId="{4DF0EBAF-D27F-4D4B-A8F8-FA7F976BEC51}" destId="{23950798-7957-4C3B-9EF4-B706BA88907A}" srcOrd="1" destOrd="0" presId="urn:microsoft.com/office/officeart/2005/8/layout/hList1"/>
    <dgm:cxn modelId="{49F4C9EE-FDB5-4285-9933-1505D834D00E}" type="presParOf" srcId="{1E07A60B-9A44-47FD-96FA-690DF132EC4B}" destId="{3A99E6F4-6670-4F6A-8FC4-3859397C54A0}" srcOrd="3" destOrd="0" presId="urn:microsoft.com/office/officeart/2005/8/layout/hList1"/>
    <dgm:cxn modelId="{08A52136-9BA5-498D-B2B7-4AC03D4D325F}" type="presParOf" srcId="{1E07A60B-9A44-47FD-96FA-690DF132EC4B}" destId="{AFAE3BE0-4466-4D06-8788-BF77BA73EF48}" srcOrd="4" destOrd="0" presId="urn:microsoft.com/office/officeart/2005/8/layout/hList1"/>
    <dgm:cxn modelId="{731484B2-F508-493E-963F-F0F2E7AE0A65}" type="presParOf" srcId="{AFAE3BE0-4466-4D06-8788-BF77BA73EF48}" destId="{FF9ECA65-DCEF-44E1-A36A-D9CD791F952F}" srcOrd="0" destOrd="0" presId="urn:microsoft.com/office/officeart/2005/8/layout/hList1"/>
    <dgm:cxn modelId="{064C40EC-3220-43BC-888A-9D2535B0D87D}" type="presParOf" srcId="{AFAE3BE0-4466-4D06-8788-BF77BA73EF48}" destId="{213E3037-5B0B-43E2-A2BC-E92B1F6F2FFE}" srcOrd="1" destOrd="0" presId="urn:microsoft.com/office/officeart/2005/8/layout/h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8AFC47-8DB9-4507-A83B-336B27D53687}" type="doc">
      <dgm:prSet loTypeId="urn:microsoft.com/office/officeart/2008/layout/VerticalCurvedList" loCatId="list" qsTypeId="urn:microsoft.com/office/officeart/2005/8/quickstyle/simple2" qsCatId="simple" csTypeId="urn:microsoft.com/office/officeart/2005/8/colors/accent2_1" csCatId="accent2" phldr="1"/>
      <dgm:spPr/>
      <dgm:t>
        <a:bodyPr/>
        <a:lstStyle/>
        <a:p>
          <a:endParaRPr lang="tr-TR"/>
        </a:p>
      </dgm:t>
    </dgm:pt>
    <dgm:pt modelId="{EF0BC1E4-7288-4A6B-95A6-005FD7FAB011}">
      <dgm:prSet phldrT="[Metin]" custT="1"/>
      <dgm:spPr/>
      <dgm:t>
        <a:bodyPr/>
        <a:lstStyle/>
        <a:p>
          <a:pPr algn="just" rtl="0"/>
          <a:r>
            <a:rPr lang="tr-TR" sz="2000" b="1" dirty="0"/>
            <a:t>Bakanlığımız PGD faaliyetleri, Tüketicinin Korunması ve Piyasa Gözetimi Genel Müdürlüğü bünyesinde </a:t>
          </a:r>
          <a:r>
            <a:rPr lang="tr-TR" sz="2000" b="1" noProof="0" dirty="0"/>
            <a:t>bulunan Piyasa</a:t>
          </a:r>
          <a:r>
            <a:rPr lang="tr-TR" sz="2000" b="1" dirty="0"/>
            <a:t> Gözetimi ve Denetimi Dairesi Başkanlığı tarafından </a:t>
          </a:r>
          <a:r>
            <a:rPr lang="tr-TR" sz="2000" b="1" noProof="0" dirty="0"/>
            <a:t>üstlenilmişt</a:t>
          </a:r>
          <a:r>
            <a:rPr lang="tr-TR" sz="2000" b="1" dirty="0"/>
            <a:t>ir.</a:t>
          </a:r>
        </a:p>
        <a:p>
          <a:pPr algn="just"/>
          <a:endParaRPr lang="tr-TR" sz="2000" b="1" dirty="0"/>
        </a:p>
      </dgm:t>
    </dgm:pt>
    <dgm:pt modelId="{0C26E4C0-F89E-4E50-A49F-A5F3B349FD4E}" type="sibTrans" cxnId="{C818FAB6-4E38-4F16-8A93-1647BD66AF79}">
      <dgm:prSet/>
      <dgm:spPr/>
      <dgm:t>
        <a:bodyPr/>
        <a:lstStyle/>
        <a:p>
          <a:endParaRPr lang="tr-TR"/>
        </a:p>
      </dgm:t>
    </dgm:pt>
    <dgm:pt modelId="{796BF751-C3FF-45CA-AA60-25349288FFB6}" type="parTrans" cxnId="{C818FAB6-4E38-4F16-8A93-1647BD66AF79}">
      <dgm:prSet/>
      <dgm:spPr/>
      <dgm:t>
        <a:bodyPr/>
        <a:lstStyle/>
        <a:p>
          <a:endParaRPr lang="tr-TR"/>
        </a:p>
      </dgm:t>
    </dgm:pt>
    <dgm:pt modelId="{99639751-744A-41C5-BEFC-2A3529304C9C}">
      <dgm:prSet custT="1"/>
      <dgm:spPr/>
      <dgm:t>
        <a:bodyPr/>
        <a:lstStyle/>
        <a:p>
          <a:pPr algn="l"/>
          <a:r>
            <a:rPr lang="tr-TR" sz="2400" b="1" dirty="0"/>
            <a:t>Denetimler Ticaret Denetmenleri </a:t>
          </a:r>
          <a:r>
            <a:rPr lang="tr-TR" sz="2400" b="1" noProof="0" dirty="0"/>
            <a:t>eliyle</a:t>
          </a:r>
          <a:r>
            <a:rPr lang="tr-TR" sz="2400" b="1" dirty="0"/>
            <a:t> </a:t>
          </a:r>
          <a:r>
            <a:rPr lang="tr-TR" sz="2400" b="1" noProof="0" dirty="0"/>
            <a:t>yürütülmektedir</a:t>
          </a:r>
          <a:r>
            <a:rPr lang="tr-TR" sz="2400" b="1" dirty="0"/>
            <a:t>.</a:t>
          </a:r>
        </a:p>
      </dgm:t>
    </dgm:pt>
    <dgm:pt modelId="{6502A1E3-CAFB-4A39-BF58-736B792993FB}" type="parTrans" cxnId="{E37DB89E-4703-4E1D-A1C0-0C40D3129174}">
      <dgm:prSet/>
      <dgm:spPr/>
      <dgm:t>
        <a:bodyPr/>
        <a:lstStyle/>
        <a:p>
          <a:endParaRPr lang="tr-TR"/>
        </a:p>
      </dgm:t>
    </dgm:pt>
    <dgm:pt modelId="{C67E93BC-8EAD-4C2E-8606-84876D7679C2}" type="sibTrans" cxnId="{E37DB89E-4703-4E1D-A1C0-0C40D3129174}">
      <dgm:prSet/>
      <dgm:spPr/>
      <dgm:t>
        <a:bodyPr/>
        <a:lstStyle/>
        <a:p>
          <a:endParaRPr lang="tr-TR"/>
        </a:p>
      </dgm:t>
    </dgm:pt>
    <dgm:pt modelId="{3654854D-5C6F-4E4D-B6A3-3C1746C0DAB3}" type="pres">
      <dgm:prSet presAssocID="{F88AFC47-8DB9-4507-A83B-336B27D53687}" presName="Name0" presStyleCnt="0">
        <dgm:presLayoutVars>
          <dgm:chMax val="7"/>
          <dgm:chPref val="7"/>
          <dgm:dir/>
        </dgm:presLayoutVars>
      </dgm:prSet>
      <dgm:spPr/>
    </dgm:pt>
    <dgm:pt modelId="{46ABE3A0-ED6E-4F0C-8E71-67128982C1A4}" type="pres">
      <dgm:prSet presAssocID="{F88AFC47-8DB9-4507-A83B-336B27D53687}" presName="Name1" presStyleCnt="0"/>
      <dgm:spPr/>
    </dgm:pt>
    <dgm:pt modelId="{67631D48-3713-4717-B548-52D92AAE0799}" type="pres">
      <dgm:prSet presAssocID="{F88AFC47-8DB9-4507-A83B-336B27D53687}" presName="cycle" presStyleCnt="0"/>
      <dgm:spPr/>
    </dgm:pt>
    <dgm:pt modelId="{9DF479BF-03C0-4578-AD3D-5B1D3CDD06E9}" type="pres">
      <dgm:prSet presAssocID="{F88AFC47-8DB9-4507-A83B-336B27D53687}" presName="srcNode" presStyleLbl="node1" presStyleIdx="0" presStyleCnt="2"/>
      <dgm:spPr/>
    </dgm:pt>
    <dgm:pt modelId="{30954BF7-3B6A-4A1E-8007-4AB057324F3E}" type="pres">
      <dgm:prSet presAssocID="{F88AFC47-8DB9-4507-A83B-336B27D53687}" presName="conn" presStyleLbl="parChTrans1D2" presStyleIdx="0" presStyleCnt="1"/>
      <dgm:spPr/>
    </dgm:pt>
    <dgm:pt modelId="{20611D8D-89AE-4D4A-B53B-99437D04B635}" type="pres">
      <dgm:prSet presAssocID="{F88AFC47-8DB9-4507-A83B-336B27D53687}" presName="extraNode" presStyleLbl="node1" presStyleIdx="0" presStyleCnt="2"/>
      <dgm:spPr/>
    </dgm:pt>
    <dgm:pt modelId="{1E7BC1A4-8996-4E4D-990E-D07E3D2EEE8D}" type="pres">
      <dgm:prSet presAssocID="{F88AFC47-8DB9-4507-A83B-336B27D53687}" presName="dstNode" presStyleLbl="node1" presStyleIdx="0" presStyleCnt="2"/>
      <dgm:spPr/>
    </dgm:pt>
    <dgm:pt modelId="{873CBBA9-AFFB-4A23-9BFF-5E5D295B8659}" type="pres">
      <dgm:prSet presAssocID="{EF0BC1E4-7288-4A6B-95A6-005FD7FAB011}" presName="text_1" presStyleLbl="node1" presStyleIdx="0" presStyleCnt="2" custScaleX="82690" custScaleY="168481">
        <dgm:presLayoutVars>
          <dgm:bulletEnabled val="1"/>
        </dgm:presLayoutVars>
      </dgm:prSet>
      <dgm:spPr/>
    </dgm:pt>
    <dgm:pt modelId="{78CB5175-09AD-48F2-99E3-B7D20327938A}" type="pres">
      <dgm:prSet presAssocID="{EF0BC1E4-7288-4A6B-95A6-005FD7FAB011}" presName="accent_1" presStyleCnt="0"/>
      <dgm:spPr/>
    </dgm:pt>
    <dgm:pt modelId="{BFF7F3BB-E9E6-4EA0-B66C-605C5DAE70A3}" type="pres">
      <dgm:prSet presAssocID="{EF0BC1E4-7288-4A6B-95A6-005FD7FAB011}" presName="accentRepeatNode" presStyleLbl="solidFgAcc1" presStyleIdx="0" presStyleCnt="2"/>
      <dgm:spPr/>
    </dgm:pt>
    <dgm:pt modelId="{1E16F4AE-B4E3-4892-85FB-0B20AC213DA1}" type="pres">
      <dgm:prSet presAssocID="{99639751-744A-41C5-BEFC-2A3529304C9C}" presName="text_2" presStyleLbl="node1" presStyleIdx="1" presStyleCnt="2" custScaleX="82486">
        <dgm:presLayoutVars>
          <dgm:bulletEnabled val="1"/>
        </dgm:presLayoutVars>
      </dgm:prSet>
      <dgm:spPr/>
    </dgm:pt>
    <dgm:pt modelId="{16B0DE7B-B4D5-4EC4-95DC-AC989D43110C}" type="pres">
      <dgm:prSet presAssocID="{99639751-744A-41C5-BEFC-2A3529304C9C}" presName="accent_2" presStyleCnt="0"/>
      <dgm:spPr/>
    </dgm:pt>
    <dgm:pt modelId="{D4D76E67-074E-45A6-982F-682637A0381D}" type="pres">
      <dgm:prSet presAssocID="{99639751-744A-41C5-BEFC-2A3529304C9C}" presName="accentRepeatNode" presStyleLbl="solidFgAcc1" presStyleIdx="1" presStyleCnt="2"/>
      <dgm:spPr/>
    </dgm:pt>
  </dgm:ptLst>
  <dgm:cxnLst>
    <dgm:cxn modelId="{0CBC7309-3334-41D4-B289-7A0AF92883DC}" type="presOf" srcId="{99639751-744A-41C5-BEFC-2A3529304C9C}" destId="{1E16F4AE-B4E3-4892-85FB-0B20AC213DA1}" srcOrd="0" destOrd="0" presId="urn:microsoft.com/office/officeart/2008/layout/VerticalCurvedList"/>
    <dgm:cxn modelId="{19FEC825-7C8C-4795-B0E9-A4CA39DE75AA}" type="presOf" srcId="{0C26E4C0-F89E-4E50-A49F-A5F3B349FD4E}" destId="{30954BF7-3B6A-4A1E-8007-4AB057324F3E}" srcOrd="0" destOrd="0" presId="urn:microsoft.com/office/officeart/2008/layout/VerticalCurvedList"/>
    <dgm:cxn modelId="{E37DB89E-4703-4E1D-A1C0-0C40D3129174}" srcId="{F88AFC47-8DB9-4507-A83B-336B27D53687}" destId="{99639751-744A-41C5-BEFC-2A3529304C9C}" srcOrd="1" destOrd="0" parTransId="{6502A1E3-CAFB-4A39-BF58-736B792993FB}" sibTransId="{C67E93BC-8EAD-4C2E-8606-84876D7679C2}"/>
    <dgm:cxn modelId="{938AA2A6-E394-4708-9053-C51D636F007E}" type="presOf" srcId="{F88AFC47-8DB9-4507-A83B-336B27D53687}" destId="{3654854D-5C6F-4E4D-B6A3-3C1746C0DAB3}" srcOrd="0" destOrd="0" presId="urn:microsoft.com/office/officeart/2008/layout/VerticalCurvedList"/>
    <dgm:cxn modelId="{C818FAB6-4E38-4F16-8A93-1647BD66AF79}" srcId="{F88AFC47-8DB9-4507-A83B-336B27D53687}" destId="{EF0BC1E4-7288-4A6B-95A6-005FD7FAB011}" srcOrd="0" destOrd="0" parTransId="{796BF751-C3FF-45CA-AA60-25349288FFB6}" sibTransId="{0C26E4C0-F89E-4E50-A49F-A5F3B349FD4E}"/>
    <dgm:cxn modelId="{C10F3EF1-0FF6-49A2-A585-3CF4F3ED937B}" type="presOf" srcId="{EF0BC1E4-7288-4A6B-95A6-005FD7FAB011}" destId="{873CBBA9-AFFB-4A23-9BFF-5E5D295B8659}" srcOrd="0" destOrd="0" presId="urn:microsoft.com/office/officeart/2008/layout/VerticalCurvedList"/>
    <dgm:cxn modelId="{53947A9E-EC2B-4552-8D3C-C06FF03437E0}" type="presParOf" srcId="{3654854D-5C6F-4E4D-B6A3-3C1746C0DAB3}" destId="{46ABE3A0-ED6E-4F0C-8E71-67128982C1A4}" srcOrd="0" destOrd="0" presId="urn:microsoft.com/office/officeart/2008/layout/VerticalCurvedList"/>
    <dgm:cxn modelId="{DCFE8AFD-387E-41C7-9273-1E9C04C3BA84}" type="presParOf" srcId="{46ABE3A0-ED6E-4F0C-8E71-67128982C1A4}" destId="{67631D48-3713-4717-B548-52D92AAE0799}" srcOrd="0" destOrd="0" presId="urn:microsoft.com/office/officeart/2008/layout/VerticalCurvedList"/>
    <dgm:cxn modelId="{D128A722-8832-4859-9F86-C435A2BA93AC}" type="presParOf" srcId="{67631D48-3713-4717-B548-52D92AAE0799}" destId="{9DF479BF-03C0-4578-AD3D-5B1D3CDD06E9}" srcOrd="0" destOrd="0" presId="urn:microsoft.com/office/officeart/2008/layout/VerticalCurvedList"/>
    <dgm:cxn modelId="{E628644E-3C7F-4DB9-A109-ED08BDBD9DA7}" type="presParOf" srcId="{67631D48-3713-4717-B548-52D92AAE0799}" destId="{30954BF7-3B6A-4A1E-8007-4AB057324F3E}" srcOrd="1" destOrd="0" presId="urn:microsoft.com/office/officeart/2008/layout/VerticalCurvedList"/>
    <dgm:cxn modelId="{E37CCAC4-A0D0-4BE3-9D4A-7255B050C3AF}" type="presParOf" srcId="{67631D48-3713-4717-B548-52D92AAE0799}" destId="{20611D8D-89AE-4D4A-B53B-99437D04B635}" srcOrd="2" destOrd="0" presId="urn:microsoft.com/office/officeart/2008/layout/VerticalCurvedList"/>
    <dgm:cxn modelId="{ADB5FFF0-9C34-4C18-B53D-3B5651D73A98}" type="presParOf" srcId="{67631D48-3713-4717-B548-52D92AAE0799}" destId="{1E7BC1A4-8996-4E4D-990E-D07E3D2EEE8D}" srcOrd="3" destOrd="0" presId="urn:microsoft.com/office/officeart/2008/layout/VerticalCurvedList"/>
    <dgm:cxn modelId="{3D236A4E-BB78-4D39-A35F-F8A04DBB0653}" type="presParOf" srcId="{46ABE3A0-ED6E-4F0C-8E71-67128982C1A4}" destId="{873CBBA9-AFFB-4A23-9BFF-5E5D295B8659}" srcOrd="1" destOrd="0" presId="urn:microsoft.com/office/officeart/2008/layout/VerticalCurvedList"/>
    <dgm:cxn modelId="{FBC723FA-A5BE-4A66-9FF0-545242CCBB09}" type="presParOf" srcId="{46ABE3A0-ED6E-4F0C-8E71-67128982C1A4}" destId="{78CB5175-09AD-48F2-99E3-B7D20327938A}" srcOrd="2" destOrd="0" presId="urn:microsoft.com/office/officeart/2008/layout/VerticalCurvedList"/>
    <dgm:cxn modelId="{7E1FC94A-2F8E-430E-AF74-48062A5EC9A5}" type="presParOf" srcId="{78CB5175-09AD-48F2-99E3-B7D20327938A}" destId="{BFF7F3BB-E9E6-4EA0-B66C-605C5DAE70A3}" srcOrd="0" destOrd="0" presId="urn:microsoft.com/office/officeart/2008/layout/VerticalCurvedList"/>
    <dgm:cxn modelId="{715A0AAE-F982-4EE5-B16F-F8D0DC3EAC8C}" type="presParOf" srcId="{46ABE3A0-ED6E-4F0C-8E71-67128982C1A4}" destId="{1E16F4AE-B4E3-4892-85FB-0B20AC213DA1}" srcOrd="3" destOrd="0" presId="urn:microsoft.com/office/officeart/2008/layout/VerticalCurvedList"/>
    <dgm:cxn modelId="{BD50C5E6-F4D6-4875-81EA-7249E0780F94}" type="presParOf" srcId="{46ABE3A0-ED6E-4F0C-8E71-67128982C1A4}" destId="{16B0DE7B-B4D5-4EC4-95DC-AC989D43110C}" srcOrd="4" destOrd="0" presId="urn:microsoft.com/office/officeart/2008/layout/VerticalCurvedList"/>
    <dgm:cxn modelId="{0E0ECFB0-3036-41F3-8D53-1B972F677C75}" type="presParOf" srcId="{16B0DE7B-B4D5-4EC4-95DC-AC989D43110C}" destId="{D4D76E67-074E-45A6-982F-682637A0381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D5F69D-1668-4159-940A-134B11332F01}" type="doc">
      <dgm:prSet loTypeId="urn:microsoft.com/office/officeart/2005/8/layout/orgChart1" loCatId="hierarchy" qsTypeId="urn:microsoft.com/office/officeart/2005/8/quickstyle/simple2" qsCatId="simple" csTypeId="urn:microsoft.com/office/officeart/2005/8/colors/accent2_1" csCatId="accent2" phldr="1"/>
      <dgm:spPr/>
      <dgm:t>
        <a:bodyPr/>
        <a:lstStyle/>
        <a:p>
          <a:endParaRPr lang="tr-TR"/>
        </a:p>
      </dgm:t>
    </dgm:pt>
    <dgm:pt modelId="{EEB54629-C7D8-42D1-87BD-E32563CD0E07}">
      <dgm:prSet phldrT="[Metin]" custT="1"/>
      <dgm:spPr/>
      <dgm:t>
        <a:bodyPr/>
        <a:lstStyle/>
        <a:p>
          <a:r>
            <a:rPr lang="tr-TR" sz="2800" b="1" kern="1200">
              <a:latin typeface="+mn-lt"/>
              <a:ea typeface="+mn-ea"/>
              <a:cs typeface="+mn-cs"/>
            </a:rPr>
            <a:t>Piyasa Gözetimi ve Denetimi Süreci</a:t>
          </a:r>
          <a:endParaRPr lang="tr-TR" sz="2800" b="1" kern="1200" dirty="0">
            <a:latin typeface="+mn-lt"/>
            <a:ea typeface="+mn-ea"/>
            <a:cs typeface="+mn-cs"/>
          </a:endParaRPr>
        </a:p>
      </dgm:t>
    </dgm:pt>
    <dgm:pt modelId="{3AFBD9E8-A5F6-4A25-994A-813000DC0542}" type="parTrans" cxnId="{04C55BBA-5839-4D70-98CD-B327C3E31B7B}">
      <dgm:prSet/>
      <dgm:spPr/>
      <dgm:t>
        <a:bodyPr/>
        <a:lstStyle/>
        <a:p>
          <a:endParaRPr lang="tr-TR" sz="2400">
            <a:solidFill>
              <a:schemeClr val="bg1"/>
            </a:solidFill>
            <a:latin typeface="+mn-lt"/>
          </a:endParaRPr>
        </a:p>
      </dgm:t>
    </dgm:pt>
    <dgm:pt modelId="{9008A7E9-D6A8-4364-A141-F68C578C21C9}" type="sibTrans" cxnId="{04C55BBA-5839-4D70-98CD-B327C3E31B7B}">
      <dgm:prSet/>
      <dgm:spPr/>
      <dgm:t>
        <a:bodyPr/>
        <a:lstStyle/>
        <a:p>
          <a:endParaRPr lang="tr-TR" sz="2400">
            <a:solidFill>
              <a:schemeClr val="bg1"/>
            </a:solidFill>
            <a:latin typeface="+mn-lt"/>
          </a:endParaRPr>
        </a:p>
      </dgm:t>
    </dgm:pt>
    <dgm:pt modelId="{7E62335B-3FE3-4D85-82AE-EA4BF260C29E}">
      <dgm:prSet phldrT="[Metin]" custT="1"/>
      <dgm:spPr/>
      <dgm:t>
        <a:bodyPr/>
        <a:lstStyle/>
        <a:p>
          <a:r>
            <a:rPr lang="tr-TR" sz="2400" b="1" dirty="0">
              <a:latin typeface="+mn-lt"/>
            </a:rPr>
            <a:t>YILLIK PLAN</a:t>
          </a:r>
        </a:p>
      </dgm:t>
    </dgm:pt>
    <dgm:pt modelId="{59F89537-1B1D-4AE2-9B0C-1F7D5A4AD87D}" type="parTrans" cxnId="{2A60AE04-D4F3-4A70-B1CE-9FFEA1188EE8}">
      <dgm:prSet/>
      <dgm:spPr/>
      <dgm:t>
        <a:bodyPr/>
        <a:lstStyle/>
        <a:p>
          <a:endParaRPr lang="tr-TR" sz="2400">
            <a:solidFill>
              <a:schemeClr val="bg1"/>
            </a:solidFill>
            <a:latin typeface="+mn-lt"/>
          </a:endParaRPr>
        </a:p>
      </dgm:t>
    </dgm:pt>
    <dgm:pt modelId="{FAFCE573-3EC7-49B6-8522-5B9EDBBB078D}" type="sibTrans" cxnId="{2A60AE04-D4F3-4A70-B1CE-9FFEA1188EE8}">
      <dgm:prSet/>
      <dgm:spPr/>
      <dgm:t>
        <a:bodyPr/>
        <a:lstStyle/>
        <a:p>
          <a:endParaRPr lang="tr-TR" sz="2400">
            <a:solidFill>
              <a:schemeClr val="bg1"/>
            </a:solidFill>
            <a:latin typeface="+mn-lt"/>
          </a:endParaRPr>
        </a:p>
      </dgm:t>
    </dgm:pt>
    <dgm:pt modelId="{79389AC0-78FA-428E-804F-4717246ECFD5}">
      <dgm:prSet phldrT="[Metin]" custT="1"/>
      <dgm:spPr/>
      <dgm:t>
        <a:bodyPr/>
        <a:lstStyle/>
        <a:p>
          <a:r>
            <a:rPr kumimoji="0" lang="tr-TR" sz="2400" b="1" i="0" u="none" strike="noStrike" cap="none" normalizeH="0" baseline="0" dirty="0">
              <a:ln/>
              <a:effectLst/>
              <a:latin typeface="+mn-lt"/>
              <a:cs typeface="Times New Roman" panose="02020603050405020304" pitchFamily="18" charset="0"/>
            </a:rPr>
            <a:t>İHBAR/ŞİKAYET</a:t>
          </a:r>
          <a:endParaRPr lang="tr-TR" sz="2400" b="1" dirty="0">
            <a:latin typeface="+mn-lt"/>
          </a:endParaRPr>
        </a:p>
      </dgm:t>
    </dgm:pt>
    <dgm:pt modelId="{2A679112-AB85-48AC-894E-5D1777CAE448}" type="parTrans" cxnId="{A61FB278-1437-429E-8223-6AA90B44FC6B}">
      <dgm:prSet/>
      <dgm:spPr/>
      <dgm:t>
        <a:bodyPr/>
        <a:lstStyle/>
        <a:p>
          <a:endParaRPr lang="tr-TR" sz="2400">
            <a:solidFill>
              <a:schemeClr val="bg1"/>
            </a:solidFill>
            <a:latin typeface="+mn-lt"/>
          </a:endParaRPr>
        </a:p>
      </dgm:t>
    </dgm:pt>
    <dgm:pt modelId="{0345C346-9DDB-437E-ACF6-7430BA99DC8B}" type="sibTrans" cxnId="{A61FB278-1437-429E-8223-6AA90B44FC6B}">
      <dgm:prSet/>
      <dgm:spPr/>
      <dgm:t>
        <a:bodyPr/>
        <a:lstStyle/>
        <a:p>
          <a:endParaRPr lang="tr-TR" sz="2400">
            <a:solidFill>
              <a:schemeClr val="bg1"/>
            </a:solidFill>
            <a:latin typeface="+mn-lt"/>
          </a:endParaRPr>
        </a:p>
      </dgm:t>
    </dgm:pt>
    <dgm:pt modelId="{42FF9F07-8550-4138-B530-2E01B25E7F4E}">
      <dgm:prSet phldrT="[Metin]" custT="1"/>
      <dgm:spPr>
        <a:blipFill rotWithShape="0">
          <a:blip xmlns:r="http://schemas.openxmlformats.org/officeDocument/2006/relationships" r:embed="rId1"/>
          <a:stretch>
            <a:fillRect/>
          </a:stretch>
        </a:blipFill>
      </dgm:spPr>
      <dgm:t>
        <a:bodyPr/>
        <a:lstStyle/>
        <a:p>
          <a:endParaRPr lang="tr-TR" sz="2400" b="1" dirty="0">
            <a:solidFill>
              <a:schemeClr val="tx2"/>
            </a:solidFill>
            <a:latin typeface="+mn-lt"/>
          </a:endParaRPr>
        </a:p>
      </dgm:t>
    </dgm:pt>
    <dgm:pt modelId="{DA438FF1-A483-4CF0-9A0E-8E6754E9019B}" type="parTrans" cxnId="{C8008C34-6522-4608-B599-3B884D8ACC68}">
      <dgm:prSet/>
      <dgm:spPr/>
      <dgm:t>
        <a:bodyPr/>
        <a:lstStyle/>
        <a:p>
          <a:endParaRPr lang="tr-TR">
            <a:latin typeface="+mn-lt"/>
          </a:endParaRPr>
        </a:p>
      </dgm:t>
    </dgm:pt>
    <dgm:pt modelId="{DEEC15DB-5B81-4936-9DE8-81EB1D8DC5B4}" type="sibTrans" cxnId="{C8008C34-6522-4608-B599-3B884D8ACC68}">
      <dgm:prSet/>
      <dgm:spPr/>
      <dgm:t>
        <a:bodyPr/>
        <a:lstStyle/>
        <a:p>
          <a:endParaRPr lang="tr-TR">
            <a:latin typeface="+mn-lt"/>
          </a:endParaRPr>
        </a:p>
      </dgm:t>
    </dgm:pt>
    <dgm:pt modelId="{9DA01230-0E71-433A-847D-826DE1DBB904}">
      <dgm:prSet custT="1"/>
      <dgm:spPr/>
      <dgm:t>
        <a:bodyPr/>
        <a:lstStyle/>
        <a:p>
          <a:r>
            <a:rPr lang="tr-TR" sz="2000" b="1" dirty="0"/>
            <a:t>Rehberlik ve Bilgilendirme Faaliyetleri</a:t>
          </a:r>
        </a:p>
      </dgm:t>
    </dgm:pt>
    <dgm:pt modelId="{5FB1603E-1957-46C7-979F-4326BF8D6426}" type="parTrans" cxnId="{4368D58D-4D70-4091-BEC7-80A3ECDE7347}">
      <dgm:prSet/>
      <dgm:spPr/>
      <dgm:t>
        <a:bodyPr/>
        <a:lstStyle/>
        <a:p>
          <a:endParaRPr lang="tr-TR">
            <a:solidFill>
              <a:schemeClr val="bg1"/>
            </a:solidFill>
            <a:latin typeface="+mn-lt"/>
          </a:endParaRPr>
        </a:p>
      </dgm:t>
    </dgm:pt>
    <dgm:pt modelId="{CC5FB7E8-BF75-4C9E-99D8-3067AE4BFBE5}" type="sibTrans" cxnId="{4368D58D-4D70-4091-BEC7-80A3ECDE7347}">
      <dgm:prSet/>
      <dgm:spPr/>
      <dgm:t>
        <a:bodyPr/>
        <a:lstStyle/>
        <a:p>
          <a:endParaRPr lang="tr-TR"/>
        </a:p>
      </dgm:t>
    </dgm:pt>
    <dgm:pt modelId="{5C17D8D0-7D45-4CE2-94E1-74A91880FCC0}" type="pres">
      <dgm:prSet presAssocID="{6CD5F69D-1668-4159-940A-134B11332F01}" presName="hierChild1" presStyleCnt="0">
        <dgm:presLayoutVars>
          <dgm:orgChart val="1"/>
          <dgm:chPref val="1"/>
          <dgm:dir/>
          <dgm:animOne val="branch"/>
          <dgm:animLvl val="lvl"/>
          <dgm:resizeHandles/>
        </dgm:presLayoutVars>
      </dgm:prSet>
      <dgm:spPr/>
    </dgm:pt>
    <dgm:pt modelId="{7F0AD1B6-BEE9-4286-89B1-78B1B1ADBCE7}" type="pres">
      <dgm:prSet presAssocID="{EEB54629-C7D8-42D1-87BD-E32563CD0E07}" presName="hierRoot1" presStyleCnt="0">
        <dgm:presLayoutVars>
          <dgm:hierBranch val="init"/>
        </dgm:presLayoutVars>
      </dgm:prSet>
      <dgm:spPr/>
    </dgm:pt>
    <dgm:pt modelId="{9B523BC5-8AB1-4290-BEA6-7C138129D1E9}" type="pres">
      <dgm:prSet presAssocID="{EEB54629-C7D8-42D1-87BD-E32563CD0E07}" presName="rootComposite1" presStyleCnt="0"/>
      <dgm:spPr/>
    </dgm:pt>
    <dgm:pt modelId="{BA97A72B-F363-4C18-AEF9-7EA0C003D313}" type="pres">
      <dgm:prSet presAssocID="{EEB54629-C7D8-42D1-87BD-E32563CD0E07}" presName="rootText1" presStyleLbl="node0" presStyleIdx="0" presStyleCnt="1">
        <dgm:presLayoutVars>
          <dgm:chPref val="3"/>
        </dgm:presLayoutVars>
      </dgm:prSet>
      <dgm:spPr/>
    </dgm:pt>
    <dgm:pt modelId="{78575797-E720-46B6-A636-BBB61A4F6664}" type="pres">
      <dgm:prSet presAssocID="{EEB54629-C7D8-42D1-87BD-E32563CD0E07}" presName="rootConnector1" presStyleLbl="node1" presStyleIdx="0" presStyleCnt="0"/>
      <dgm:spPr/>
    </dgm:pt>
    <dgm:pt modelId="{6EA87EC4-7786-4C3D-BCDD-F1E1D456A73D}" type="pres">
      <dgm:prSet presAssocID="{EEB54629-C7D8-42D1-87BD-E32563CD0E07}" presName="hierChild2" presStyleCnt="0"/>
      <dgm:spPr/>
    </dgm:pt>
    <dgm:pt modelId="{0F13C810-FE5D-459A-8525-048B4557AF1B}" type="pres">
      <dgm:prSet presAssocID="{59F89537-1B1D-4AE2-9B0C-1F7D5A4AD87D}" presName="Name37" presStyleLbl="parChTrans1D2" presStyleIdx="0" presStyleCnt="4"/>
      <dgm:spPr/>
    </dgm:pt>
    <dgm:pt modelId="{B27FC599-6BAE-4FC9-B032-61D7B8FB3934}" type="pres">
      <dgm:prSet presAssocID="{7E62335B-3FE3-4D85-82AE-EA4BF260C29E}" presName="hierRoot2" presStyleCnt="0">
        <dgm:presLayoutVars>
          <dgm:hierBranch val="init"/>
        </dgm:presLayoutVars>
      </dgm:prSet>
      <dgm:spPr/>
    </dgm:pt>
    <dgm:pt modelId="{CEE1FFCF-C729-496A-95BC-6216806E2872}" type="pres">
      <dgm:prSet presAssocID="{7E62335B-3FE3-4D85-82AE-EA4BF260C29E}" presName="rootComposite" presStyleCnt="0"/>
      <dgm:spPr/>
    </dgm:pt>
    <dgm:pt modelId="{0BB4EDE6-0947-4536-B63D-F434DE53C685}" type="pres">
      <dgm:prSet presAssocID="{7E62335B-3FE3-4D85-82AE-EA4BF260C29E}" presName="rootText" presStyleLbl="node2" presStyleIdx="0" presStyleCnt="4" custScaleX="58431" custScaleY="31669">
        <dgm:presLayoutVars>
          <dgm:chPref val="3"/>
        </dgm:presLayoutVars>
      </dgm:prSet>
      <dgm:spPr/>
    </dgm:pt>
    <dgm:pt modelId="{F5571BB4-8E47-4C02-8E24-29022C3E746D}" type="pres">
      <dgm:prSet presAssocID="{7E62335B-3FE3-4D85-82AE-EA4BF260C29E}" presName="rootConnector" presStyleLbl="node2" presStyleIdx="0" presStyleCnt="4"/>
      <dgm:spPr/>
    </dgm:pt>
    <dgm:pt modelId="{5BE4C2A9-739D-4404-8BF6-AC107FDD8EDA}" type="pres">
      <dgm:prSet presAssocID="{7E62335B-3FE3-4D85-82AE-EA4BF260C29E}" presName="hierChild4" presStyleCnt="0"/>
      <dgm:spPr/>
    </dgm:pt>
    <dgm:pt modelId="{29024F69-100D-451F-AD2C-90D6C62C0263}" type="pres">
      <dgm:prSet presAssocID="{7E62335B-3FE3-4D85-82AE-EA4BF260C29E}" presName="hierChild5" presStyleCnt="0"/>
      <dgm:spPr/>
    </dgm:pt>
    <dgm:pt modelId="{2C4DB7F0-AD1C-4968-9B15-52F221FD94DA}" type="pres">
      <dgm:prSet presAssocID="{2A679112-AB85-48AC-894E-5D1777CAE448}" presName="Name37" presStyleLbl="parChTrans1D2" presStyleIdx="1" presStyleCnt="4"/>
      <dgm:spPr/>
    </dgm:pt>
    <dgm:pt modelId="{AB62905F-735A-4FF4-9BB3-A91CE9974A21}" type="pres">
      <dgm:prSet presAssocID="{79389AC0-78FA-428E-804F-4717246ECFD5}" presName="hierRoot2" presStyleCnt="0">
        <dgm:presLayoutVars>
          <dgm:hierBranch val="init"/>
        </dgm:presLayoutVars>
      </dgm:prSet>
      <dgm:spPr/>
    </dgm:pt>
    <dgm:pt modelId="{C8C06800-4BD9-4736-99B0-A1F0BAD74535}" type="pres">
      <dgm:prSet presAssocID="{79389AC0-78FA-428E-804F-4717246ECFD5}" presName="rootComposite" presStyleCnt="0"/>
      <dgm:spPr/>
    </dgm:pt>
    <dgm:pt modelId="{F1FC4E15-C946-4C2D-A6BB-7B879487E0DB}" type="pres">
      <dgm:prSet presAssocID="{79389AC0-78FA-428E-804F-4717246ECFD5}" presName="rootText" presStyleLbl="node2" presStyleIdx="1" presStyleCnt="4" custScaleX="62090" custScaleY="47514" custLinFactNeighborX="-13281" custLinFactNeighborY="1515">
        <dgm:presLayoutVars>
          <dgm:chPref val="3"/>
        </dgm:presLayoutVars>
      </dgm:prSet>
      <dgm:spPr/>
    </dgm:pt>
    <dgm:pt modelId="{F7EC0BD9-EE26-4B7B-98C4-664ABF6720D8}" type="pres">
      <dgm:prSet presAssocID="{79389AC0-78FA-428E-804F-4717246ECFD5}" presName="rootConnector" presStyleLbl="node2" presStyleIdx="1" presStyleCnt="4"/>
      <dgm:spPr/>
    </dgm:pt>
    <dgm:pt modelId="{C9A61F72-F5D7-4D95-8A8D-B96CA34860F9}" type="pres">
      <dgm:prSet presAssocID="{79389AC0-78FA-428E-804F-4717246ECFD5}" presName="hierChild4" presStyleCnt="0"/>
      <dgm:spPr/>
    </dgm:pt>
    <dgm:pt modelId="{BFE337CC-17CC-410E-A128-AACA494D22BD}" type="pres">
      <dgm:prSet presAssocID="{79389AC0-78FA-428E-804F-4717246ECFD5}" presName="hierChild5" presStyleCnt="0"/>
      <dgm:spPr/>
    </dgm:pt>
    <dgm:pt modelId="{444B5A69-7A97-4A59-A641-D18CA2DAD590}" type="pres">
      <dgm:prSet presAssocID="{DA438FF1-A483-4CF0-9A0E-8E6754E9019B}" presName="Name37" presStyleLbl="parChTrans1D2" presStyleIdx="2" presStyleCnt="4"/>
      <dgm:spPr/>
    </dgm:pt>
    <dgm:pt modelId="{76526C9F-90CA-4FF8-AAF1-4EA3BAEDF961}" type="pres">
      <dgm:prSet presAssocID="{42FF9F07-8550-4138-B530-2E01B25E7F4E}" presName="hierRoot2" presStyleCnt="0">
        <dgm:presLayoutVars>
          <dgm:hierBranch val="init"/>
        </dgm:presLayoutVars>
      </dgm:prSet>
      <dgm:spPr/>
    </dgm:pt>
    <dgm:pt modelId="{5419D7F4-AF28-4A60-A520-1DC737C2CE32}" type="pres">
      <dgm:prSet presAssocID="{42FF9F07-8550-4138-B530-2E01B25E7F4E}" presName="rootComposite" presStyleCnt="0"/>
      <dgm:spPr/>
    </dgm:pt>
    <dgm:pt modelId="{9431FE33-7035-4B61-8A9E-8EA8796D4F61}" type="pres">
      <dgm:prSet presAssocID="{42FF9F07-8550-4138-B530-2E01B25E7F4E}" presName="rootText" presStyleLbl="node2" presStyleIdx="2" presStyleCnt="4" custScaleX="60756" custScaleY="49686">
        <dgm:presLayoutVars>
          <dgm:chPref val="3"/>
        </dgm:presLayoutVars>
      </dgm:prSet>
      <dgm:spPr/>
    </dgm:pt>
    <dgm:pt modelId="{0088A06E-3393-4EFD-8F00-95E5913C37CD}" type="pres">
      <dgm:prSet presAssocID="{42FF9F07-8550-4138-B530-2E01B25E7F4E}" presName="rootConnector" presStyleLbl="node2" presStyleIdx="2" presStyleCnt="4"/>
      <dgm:spPr/>
    </dgm:pt>
    <dgm:pt modelId="{FF165690-C249-4585-A1BD-BFD8737EBBF9}" type="pres">
      <dgm:prSet presAssocID="{42FF9F07-8550-4138-B530-2E01B25E7F4E}" presName="hierChild4" presStyleCnt="0"/>
      <dgm:spPr/>
    </dgm:pt>
    <dgm:pt modelId="{E4CAB70D-66CD-40C5-A7BC-A348BD2C0B19}" type="pres">
      <dgm:prSet presAssocID="{42FF9F07-8550-4138-B530-2E01B25E7F4E}" presName="hierChild5" presStyleCnt="0"/>
      <dgm:spPr/>
    </dgm:pt>
    <dgm:pt modelId="{EB8F7ED1-7E06-4DDA-8006-C28268DA0C3F}" type="pres">
      <dgm:prSet presAssocID="{5FB1603E-1957-46C7-979F-4326BF8D6426}" presName="Name37" presStyleLbl="parChTrans1D2" presStyleIdx="3" presStyleCnt="4"/>
      <dgm:spPr/>
    </dgm:pt>
    <dgm:pt modelId="{C54DD540-56CD-4012-8E31-8E72B56475AD}" type="pres">
      <dgm:prSet presAssocID="{9DA01230-0E71-433A-847D-826DE1DBB904}" presName="hierRoot2" presStyleCnt="0">
        <dgm:presLayoutVars>
          <dgm:hierBranch val="init"/>
        </dgm:presLayoutVars>
      </dgm:prSet>
      <dgm:spPr/>
    </dgm:pt>
    <dgm:pt modelId="{00C72FFF-F707-414F-9229-7C9B0A1AC735}" type="pres">
      <dgm:prSet presAssocID="{9DA01230-0E71-433A-847D-826DE1DBB904}" presName="rootComposite" presStyleCnt="0"/>
      <dgm:spPr/>
    </dgm:pt>
    <dgm:pt modelId="{EA4FD0B9-F0A5-4490-BF1E-0E52AC5DAB0C}" type="pres">
      <dgm:prSet presAssocID="{9DA01230-0E71-433A-847D-826DE1DBB904}" presName="rootText" presStyleLbl="node2" presStyleIdx="3" presStyleCnt="4" custScaleX="67409" custScaleY="47514" custLinFactNeighborX="-13281" custLinFactNeighborY="1515">
        <dgm:presLayoutVars>
          <dgm:chPref val="3"/>
        </dgm:presLayoutVars>
      </dgm:prSet>
      <dgm:spPr/>
    </dgm:pt>
    <dgm:pt modelId="{F07D659A-B389-4E27-81CE-F4BCFF4F1930}" type="pres">
      <dgm:prSet presAssocID="{9DA01230-0E71-433A-847D-826DE1DBB904}" presName="rootConnector" presStyleLbl="node2" presStyleIdx="3" presStyleCnt="4"/>
      <dgm:spPr/>
    </dgm:pt>
    <dgm:pt modelId="{491C6863-4FE7-4636-9CD7-423380F5972F}" type="pres">
      <dgm:prSet presAssocID="{9DA01230-0E71-433A-847D-826DE1DBB904}" presName="hierChild4" presStyleCnt="0"/>
      <dgm:spPr/>
    </dgm:pt>
    <dgm:pt modelId="{AAC92F90-D058-4486-B37A-941D6DD1ACAE}" type="pres">
      <dgm:prSet presAssocID="{9DA01230-0E71-433A-847D-826DE1DBB904}" presName="hierChild5" presStyleCnt="0"/>
      <dgm:spPr/>
    </dgm:pt>
    <dgm:pt modelId="{0F693FC0-C0ED-42FB-A99A-EC108795E6E6}" type="pres">
      <dgm:prSet presAssocID="{EEB54629-C7D8-42D1-87BD-E32563CD0E07}" presName="hierChild3" presStyleCnt="0"/>
      <dgm:spPr/>
    </dgm:pt>
  </dgm:ptLst>
  <dgm:cxnLst>
    <dgm:cxn modelId="{2A60AE04-D4F3-4A70-B1CE-9FFEA1188EE8}" srcId="{EEB54629-C7D8-42D1-87BD-E32563CD0E07}" destId="{7E62335B-3FE3-4D85-82AE-EA4BF260C29E}" srcOrd="0" destOrd="0" parTransId="{59F89537-1B1D-4AE2-9B0C-1F7D5A4AD87D}" sibTransId="{FAFCE573-3EC7-49B6-8522-5B9EDBBB078D}"/>
    <dgm:cxn modelId="{3A929405-DEB9-48D0-8E78-5BDF639FD5E4}" type="presOf" srcId="{7E62335B-3FE3-4D85-82AE-EA4BF260C29E}" destId="{0BB4EDE6-0947-4536-B63D-F434DE53C685}" srcOrd="0" destOrd="0" presId="urn:microsoft.com/office/officeart/2005/8/layout/orgChart1"/>
    <dgm:cxn modelId="{2762780D-0013-4F88-A990-46EC4F293B0B}" type="presOf" srcId="{9DA01230-0E71-433A-847D-826DE1DBB904}" destId="{F07D659A-B389-4E27-81CE-F4BCFF4F1930}" srcOrd="1" destOrd="0" presId="urn:microsoft.com/office/officeart/2005/8/layout/orgChart1"/>
    <dgm:cxn modelId="{D2C24B17-D4D8-4653-9856-866EF6AE3061}" type="presOf" srcId="{79389AC0-78FA-428E-804F-4717246ECFD5}" destId="{F7EC0BD9-EE26-4B7B-98C4-664ABF6720D8}" srcOrd="1" destOrd="0" presId="urn:microsoft.com/office/officeart/2005/8/layout/orgChart1"/>
    <dgm:cxn modelId="{C8008C34-6522-4608-B599-3B884D8ACC68}" srcId="{EEB54629-C7D8-42D1-87BD-E32563CD0E07}" destId="{42FF9F07-8550-4138-B530-2E01B25E7F4E}" srcOrd="2" destOrd="0" parTransId="{DA438FF1-A483-4CF0-9A0E-8E6754E9019B}" sibTransId="{DEEC15DB-5B81-4936-9DE8-81EB1D8DC5B4}"/>
    <dgm:cxn modelId="{D4B21D5C-55AB-4081-AE18-6A874DC79775}" type="presOf" srcId="{79389AC0-78FA-428E-804F-4717246ECFD5}" destId="{F1FC4E15-C946-4C2D-A6BB-7B879487E0DB}" srcOrd="0" destOrd="0" presId="urn:microsoft.com/office/officeart/2005/8/layout/orgChart1"/>
    <dgm:cxn modelId="{FB14194B-4895-4439-A8C9-C7DDD60AD375}" type="presOf" srcId="{EEB54629-C7D8-42D1-87BD-E32563CD0E07}" destId="{78575797-E720-46B6-A636-BBB61A4F6664}" srcOrd="1" destOrd="0" presId="urn:microsoft.com/office/officeart/2005/8/layout/orgChart1"/>
    <dgm:cxn modelId="{86C3CA4F-AA84-445D-B808-A96253A30682}" type="presOf" srcId="{42FF9F07-8550-4138-B530-2E01B25E7F4E}" destId="{0088A06E-3393-4EFD-8F00-95E5913C37CD}" srcOrd="1" destOrd="0" presId="urn:microsoft.com/office/officeart/2005/8/layout/orgChart1"/>
    <dgm:cxn modelId="{526EEC51-BB6C-47B3-AB9A-18C87F83FFB0}" type="presOf" srcId="{5FB1603E-1957-46C7-979F-4326BF8D6426}" destId="{EB8F7ED1-7E06-4DDA-8006-C28268DA0C3F}" srcOrd="0" destOrd="0" presId="urn:microsoft.com/office/officeart/2005/8/layout/orgChart1"/>
    <dgm:cxn modelId="{A61FB278-1437-429E-8223-6AA90B44FC6B}" srcId="{EEB54629-C7D8-42D1-87BD-E32563CD0E07}" destId="{79389AC0-78FA-428E-804F-4717246ECFD5}" srcOrd="1" destOrd="0" parTransId="{2A679112-AB85-48AC-894E-5D1777CAE448}" sibTransId="{0345C346-9DDB-437E-ACF6-7430BA99DC8B}"/>
    <dgm:cxn modelId="{1B7FD45A-B814-47B1-83A2-221B31F1BAF3}" type="presOf" srcId="{42FF9F07-8550-4138-B530-2E01B25E7F4E}" destId="{9431FE33-7035-4B61-8A9E-8EA8796D4F61}" srcOrd="0" destOrd="0" presId="urn:microsoft.com/office/officeart/2005/8/layout/orgChart1"/>
    <dgm:cxn modelId="{4368D58D-4D70-4091-BEC7-80A3ECDE7347}" srcId="{EEB54629-C7D8-42D1-87BD-E32563CD0E07}" destId="{9DA01230-0E71-433A-847D-826DE1DBB904}" srcOrd="3" destOrd="0" parTransId="{5FB1603E-1957-46C7-979F-4326BF8D6426}" sibTransId="{CC5FB7E8-BF75-4C9E-99D8-3067AE4BFBE5}"/>
    <dgm:cxn modelId="{6D86C193-54D2-4197-9FA9-B4146529BA1D}" type="presOf" srcId="{6CD5F69D-1668-4159-940A-134B11332F01}" destId="{5C17D8D0-7D45-4CE2-94E1-74A91880FCC0}" srcOrd="0" destOrd="0" presId="urn:microsoft.com/office/officeart/2005/8/layout/orgChart1"/>
    <dgm:cxn modelId="{6AF900A6-DCEC-4234-AED0-2D5C57437A54}" type="presOf" srcId="{7E62335B-3FE3-4D85-82AE-EA4BF260C29E}" destId="{F5571BB4-8E47-4C02-8E24-29022C3E746D}" srcOrd="1" destOrd="0" presId="urn:microsoft.com/office/officeart/2005/8/layout/orgChart1"/>
    <dgm:cxn modelId="{6926B3AA-7BEB-48D4-B2EC-9FA4E47407E5}" type="presOf" srcId="{9DA01230-0E71-433A-847D-826DE1DBB904}" destId="{EA4FD0B9-F0A5-4490-BF1E-0E52AC5DAB0C}" srcOrd="0" destOrd="0" presId="urn:microsoft.com/office/officeart/2005/8/layout/orgChart1"/>
    <dgm:cxn modelId="{031783B3-E7C9-4F54-B85C-9E171C4F78D7}" type="presOf" srcId="{2A679112-AB85-48AC-894E-5D1777CAE448}" destId="{2C4DB7F0-AD1C-4968-9B15-52F221FD94DA}" srcOrd="0" destOrd="0" presId="urn:microsoft.com/office/officeart/2005/8/layout/orgChart1"/>
    <dgm:cxn modelId="{04C55BBA-5839-4D70-98CD-B327C3E31B7B}" srcId="{6CD5F69D-1668-4159-940A-134B11332F01}" destId="{EEB54629-C7D8-42D1-87BD-E32563CD0E07}" srcOrd="0" destOrd="0" parTransId="{3AFBD9E8-A5F6-4A25-994A-813000DC0542}" sibTransId="{9008A7E9-D6A8-4364-A141-F68C578C21C9}"/>
    <dgm:cxn modelId="{8E8C61C4-E7CA-449A-960E-69438C26F471}" type="presOf" srcId="{EEB54629-C7D8-42D1-87BD-E32563CD0E07}" destId="{BA97A72B-F363-4C18-AEF9-7EA0C003D313}" srcOrd="0" destOrd="0" presId="urn:microsoft.com/office/officeart/2005/8/layout/orgChart1"/>
    <dgm:cxn modelId="{C4AD8CCA-1D08-4EC5-9020-8876B5BEA09C}" type="presOf" srcId="{DA438FF1-A483-4CF0-9A0E-8E6754E9019B}" destId="{444B5A69-7A97-4A59-A641-D18CA2DAD590}" srcOrd="0" destOrd="0" presId="urn:microsoft.com/office/officeart/2005/8/layout/orgChart1"/>
    <dgm:cxn modelId="{00D88FDD-A7AB-45D1-8AD4-A7C7D0C7A2BB}" type="presOf" srcId="{59F89537-1B1D-4AE2-9B0C-1F7D5A4AD87D}" destId="{0F13C810-FE5D-459A-8525-048B4557AF1B}" srcOrd="0" destOrd="0" presId="urn:microsoft.com/office/officeart/2005/8/layout/orgChart1"/>
    <dgm:cxn modelId="{93F1DBCD-1834-4EBE-A3A8-5D300F87B5B0}" type="presParOf" srcId="{5C17D8D0-7D45-4CE2-94E1-74A91880FCC0}" destId="{7F0AD1B6-BEE9-4286-89B1-78B1B1ADBCE7}" srcOrd="0" destOrd="0" presId="urn:microsoft.com/office/officeart/2005/8/layout/orgChart1"/>
    <dgm:cxn modelId="{9953FBCC-99B4-4D91-92A7-B36992185B21}" type="presParOf" srcId="{7F0AD1B6-BEE9-4286-89B1-78B1B1ADBCE7}" destId="{9B523BC5-8AB1-4290-BEA6-7C138129D1E9}" srcOrd="0" destOrd="0" presId="urn:microsoft.com/office/officeart/2005/8/layout/orgChart1"/>
    <dgm:cxn modelId="{81761025-7497-4EDB-8F19-861A63DFF08C}" type="presParOf" srcId="{9B523BC5-8AB1-4290-BEA6-7C138129D1E9}" destId="{BA97A72B-F363-4C18-AEF9-7EA0C003D313}" srcOrd="0" destOrd="0" presId="urn:microsoft.com/office/officeart/2005/8/layout/orgChart1"/>
    <dgm:cxn modelId="{8D449307-BE5B-4984-86F9-C4AC23377508}" type="presParOf" srcId="{9B523BC5-8AB1-4290-BEA6-7C138129D1E9}" destId="{78575797-E720-46B6-A636-BBB61A4F6664}" srcOrd="1" destOrd="0" presId="urn:microsoft.com/office/officeart/2005/8/layout/orgChart1"/>
    <dgm:cxn modelId="{BFC94A58-72B9-4D23-AAE5-CB3256285D72}" type="presParOf" srcId="{7F0AD1B6-BEE9-4286-89B1-78B1B1ADBCE7}" destId="{6EA87EC4-7786-4C3D-BCDD-F1E1D456A73D}" srcOrd="1" destOrd="0" presId="urn:microsoft.com/office/officeart/2005/8/layout/orgChart1"/>
    <dgm:cxn modelId="{BE45A0FF-25F2-4B69-88A5-306E80E565E3}" type="presParOf" srcId="{6EA87EC4-7786-4C3D-BCDD-F1E1D456A73D}" destId="{0F13C810-FE5D-459A-8525-048B4557AF1B}" srcOrd="0" destOrd="0" presId="urn:microsoft.com/office/officeart/2005/8/layout/orgChart1"/>
    <dgm:cxn modelId="{CB0CFD0C-3259-4C3B-B6E8-D529005BDD99}" type="presParOf" srcId="{6EA87EC4-7786-4C3D-BCDD-F1E1D456A73D}" destId="{B27FC599-6BAE-4FC9-B032-61D7B8FB3934}" srcOrd="1" destOrd="0" presId="urn:microsoft.com/office/officeart/2005/8/layout/orgChart1"/>
    <dgm:cxn modelId="{43BB491A-F304-4396-99B5-A2BE8DBF6CBD}" type="presParOf" srcId="{B27FC599-6BAE-4FC9-B032-61D7B8FB3934}" destId="{CEE1FFCF-C729-496A-95BC-6216806E2872}" srcOrd="0" destOrd="0" presId="urn:microsoft.com/office/officeart/2005/8/layout/orgChart1"/>
    <dgm:cxn modelId="{48534E82-E79D-468D-8D2D-0FE525963F21}" type="presParOf" srcId="{CEE1FFCF-C729-496A-95BC-6216806E2872}" destId="{0BB4EDE6-0947-4536-B63D-F434DE53C685}" srcOrd="0" destOrd="0" presId="urn:microsoft.com/office/officeart/2005/8/layout/orgChart1"/>
    <dgm:cxn modelId="{CE59D700-678D-48AD-9500-B758EBB764AE}" type="presParOf" srcId="{CEE1FFCF-C729-496A-95BC-6216806E2872}" destId="{F5571BB4-8E47-4C02-8E24-29022C3E746D}" srcOrd="1" destOrd="0" presId="urn:microsoft.com/office/officeart/2005/8/layout/orgChart1"/>
    <dgm:cxn modelId="{F417657C-67AB-458A-BCC2-3E21DFDA57BE}" type="presParOf" srcId="{B27FC599-6BAE-4FC9-B032-61D7B8FB3934}" destId="{5BE4C2A9-739D-4404-8BF6-AC107FDD8EDA}" srcOrd="1" destOrd="0" presId="urn:microsoft.com/office/officeart/2005/8/layout/orgChart1"/>
    <dgm:cxn modelId="{78441B08-C941-447A-BF5C-F71E8D4C8D70}" type="presParOf" srcId="{B27FC599-6BAE-4FC9-B032-61D7B8FB3934}" destId="{29024F69-100D-451F-AD2C-90D6C62C0263}" srcOrd="2" destOrd="0" presId="urn:microsoft.com/office/officeart/2005/8/layout/orgChart1"/>
    <dgm:cxn modelId="{1221681C-973B-4923-B039-8991F3E5C41A}" type="presParOf" srcId="{6EA87EC4-7786-4C3D-BCDD-F1E1D456A73D}" destId="{2C4DB7F0-AD1C-4968-9B15-52F221FD94DA}" srcOrd="2" destOrd="0" presId="urn:microsoft.com/office/officeart/2005/8/layout/orgChart1"/>
    <dgm:cxn modelId="{5E0206E8-A790-4E47-B54C-41E4DFE3DE6F}" type="presParOf" srcId="{6EA87EC4-7786-4C3D-BCDD-F1E1D456A73D}" destId="{AB62905F-735A-4FF4-9BB3-A91CE9974A21}" srcOrd="3" destOrd="0" presId="urn:microsoft.com/office/officeart/2005/8/layout/orgChart1"/>
    <dgm:cxn modelId="{CFC5DB5A-3AE1-46A6-A14B-4B42CBB73B2B}" type="presParOf" srcId="{AB62905F-735A-4FF4-9BB3-A91CE9974A21}" destId="{C8C06800-4BD9-4736-99B0-A1F0BAD74535}" srcOrd="0" destOrd="0" presId="urn:microsoft.com/office/officeart/2005/8/layout/orgChart1"/>
    <dgm:cxn modelId="{3325B75B-FBA9-49AD-B5FB-E6689E47BA68}" type="presParOf" srcId="{C8C06800-4BD9-4736-99B0-A1F0BAD74535}" destId="{F1FC4E15-C946-4C2D-A6BB-7B879487E0DB}" srcOrd="0" destOrd="0" presId="urn:microsoft.com/office/officeart/2005/8/layout/orgChart1"/>
    <dgm:cxn modelId="{1D11D7CD-1F4C-4216-8424-1365A67F3168}" type="presParOf" srcId="{C8C06800-4BD9-4736-99B0-A1F0BAD74535}" destId="{F7EC0BD9-EE26-4B7B-98C4-664ABF6720D8}" srcOrd="1" destOrd="0" presId="urn:microsoft.com/office/officeart/2005/8/layout/orgChart1"/>
    <dgm:cxn modelId="{EC62A82E-2F08-4B74-8104-A902BE48C025}" type="presParOf" srcId="{AB62905F-735A-4FF4-9BB3-A91CE9974A21}" destId="{C9A61F72-F5D7-4D95-8A8D-B96CA34860F9}" srcOrd="1" destOrd="0" presId="urn:microsoft.com/office/officeart/2005/8/layout/orgChart1"/>
    <dgm:cxn modelId="{F89651F8-79C6-4B41-8D8D-890F7DDC6FDB}" type="presParOf" srcId="{AB62905F-735A-4FF4-9BB3-A91CE9974A21}" destId="{BFE337CC-17CC-410E-A128-AACA494D22BD}" srcOrd="2" destOrd="0" presId="urn:microsoft.com/office/officeart/2005/8/layout/orgChart1"/>
    <dgm:cxn modelId="{E52DB5EF-265E-45DF-920F-A882B3D780F0}" type="presParOf" srcId="{6EA87EC4-7786-4C3D-BCDD-F1E1D456A73D}" destId="{444B5A69-7A97-4A59-A641-D18CA2DAD590}" srcOrd="4" destOrd="0" presId="urn:microsoft.com/office/officeart/2005/8/layout/orgChart1"/>
    <dgm:cxn modelId="{5B351A73-DBC3-4013-95A5-73C759E1F812}" type="presParOf" srcId="{6EA87EC4-7786-4C3D-BCDD-F1E1D456A73D}" destId="{76526C9F-90CA-4FF8-AAF1-4EA3BAEDF961}" srcOrd="5" destOrd="0" presId="urn:microsoft.com/office/officeart/2005/8/layout/orgChart1"/>
    <dgm:cxn modelId="{69B58179-2222-4F6B-A9FF-E9C27D81DAE7}" type="presParOf" srcId="{76526C9F-90CA-4FF8-AAF1-4EA3BAEDF961}" destId="{5419D7F4-AF28-4A60-A520-1DC737C2CE32}" srcOrd="0" destOrd="0" presId="urn:microsoft.com/office/officeart/2005/8/layout/orgChart1"/>
    <dgm:cxn modelId="{A0518019-B18E-4DBE-A61B-FA52701DA50E}" type="presParOf" srcId="{5419D7F4-AF28-4A60-A520-1DC737C2CE32}" destId="{9431FE33-7035-4B61-8A9E-8EA8796D4F61}" srcOrd="0" destOrd="0" presId="urn:microsoft.com/office/officeart/2005/8/layout/orgChart1"/>
    <dgm:cxn modelId="{47FA5145-C4FC-45F5-9AA2-033A90E55E27}" type="presParOf" srcId="{5419D7F4-AF28-4A60-A520-1DC737C2CE32}" destId="{0088A06E-3393-4EFD-8F00-95E5913C37CD}" srcOrd="1" destOrd="0" presId="urn:microsoft.com/office/officeart/2005/8/layout/orgChart1"/>
    <dgm:cxn modelId="{EB5E4001-D2DB-4778-944C-D9CC32551106}" type="presParOf" srcId="{76526C9F-90CA-4FF8-AAF1-4EA3BAEDF961}" destId="{FF165690-C249-4585-A1BD-BFD8737EBBF9}" srcOrd="1" destOrd="0" presId="urn:microsoft.com/office/officeart/2005/8/layout/orgChart1"/>
    <dgm:cxn modelId="{BC0C7E25-7A48-4B04-A877-7D39E5788DE4}" type="presParOf" srcId="{76526C9F-90CA-4FF8-AAF1-4EA3BAEDF961}" destId="{E4CAB70D-66CD-40C5-A7BC-A348BD2C0B19}" srcOrd="2" destOrd="0" presId="urn:microsoft.com/office/officeart/2005/8/layout/orgChart1"/>
    <dgm:cxn modelId="{9A90435A-637F-4D36-B514-8FD24FCFF154}" type="presParOf" srcId="{6EA87EC4-7786-4C3D-BCDD-F1E1D456A73D}" destId="{EB8F7ED1-7E06-4DDA-8006-C28268DA0C3F}" srcOrd="6" destOrd="0" presId="urn:microsoft.com/office/officeart/2005/8/layout/orgChart1"/>
    <dgm:cxn modelId="{CA75962F-C3E1-4A8E-B3FF-D148C1C676E4}" type="presParOf" srcId="{6EA87EC4-7786-4C3D-BCDD-F1E1D456A73D}" destId="{C54DD540-56CD-4012-8E31-8E72B56475AD}" srcOrd="7" destOrd="0" presId="urn:microsoft.com/office/officeart/2005/8/layout/orgChart1"/>
    <dgm:cxn modelId="{3B4E7873-2A04-456B-9914-BCC9042C5D10}" type="presParOf" srcId="{C54DD540-56CD-4012-8E31-8E72B56475AD}" destId="{00C72FFF-F707-414F-9229-7C9B0A1AC735}" srcOrd="0" destOrd="0" presId="urn:microsoft.com/office/officeart/2005/8/layout/orgChart1"/>
    <dgm:cxn modelId="{19F20932-F708-4789-9A8C-10A104621A73}" type="presParOf" srcId="{00C72FFF-F707-414F-9229-7C9B0A1AC735}" destId="{EA4FD0B9-F0A5-4490-BF1E-0E52AC5DAB0C}" srcOrd="0" destOrd="0" presId="urn:microsoft.com/office/officeart/2005/8/layout/orgChart1"/>
    <dgm:cxn modelId="{D290538A-2533-456E-95C1-AEF937C8D78C}" type="presParOf" srcId="{00C72FFF-F707-414F-9229-7C9B0A1AC735}" destId="{F07D659A-B389-4E27-81CE-F4BCFF4F1930}" srcOrd="1" destOrd="0" presId="urn:microsoft.com/office/officeart/2005/8/layout/orgChart1"/>
    <dgm:cxn modelId="{304BBC55-65DE-4D56-AE09-12D9AA3D5BB1}" type="presParOf" srcId="{C54DD540-56CD-4012-8E31-8E72B56475AD}" destId="{491C6863-4FE7-4636-9CD7-423380F5972F}" srcOrd="1" destOrd="0" presId="urn:microsoft.com/office/officeart/2005/8/layout/orgChart1"/>
    <dgm:cxn modelId="{90F3977F-7C33-4473-9CD2-169596AC21AF}" type="presParOf" srcId="{C54DD540-56CD-4012-8E31-8E72B56475AD}" destId="{AAC92F90-D058-4486-B37A-941D6DD1ACAE}" srcOrd="2" destOrd="0" presId="urn:microsoft.com/office/officeart/2005/8/layout/orgChart1"/>
    <dgm:cxn modelId="{8CF570D3-CACF-4D9A-B5DF-376388C03D3E}" type="presParOf" srcId="{7F0AD1B6-BEE9-4286-89B1-78B1B1ADBCE7}" destId="{0F693FC0-C0ED-42FB-A99A-EC108795E6E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B9CBAE-EE46-4D02-8CB3-C62FCCAB3B0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209F0D84-2250-4DA8-9207-7302D32A4FF6}">
      <dgm:prSet/>
      <dgm:spPr/>
      <dgm:t>
        <a:bodyPr/>
        <a:lstStyle/>
        <a:p>
          <a:pPr rtl="0"/>
          <a:r>
            <a:rPr lang="tr-TR" b="1" i="1" dirty="0"/>
            <a:t>Uygunsuzluğun düzeltilmesi için uyarı, piyasada bulunmasının yasaklanması, idari para cezası.</a:t>
          </a:r>
          <a:endParaRPr lang="tr-TR" dirty="0"/>
        </a:p>
      </dgm:t>
    </dgm:pt>
    <dgm:pt modelId="{8D0D9018-A8D2-4034-9F02-552D896BAD94}" type="parTrans" cxnId="{30FF75DA-93AF-4105-88BA-6361CB56A6C3}">
      <dgm:prSet/>
      <dgm:spPr/>
      <dgm:t>
        <a:bodyPr/>
        <a:lstStyle/>
        <a:p>
          <a:endParaRPr lang="tr-TR"/>
        </a:p>
      </dgm:t>
    </dgm:pt>
    <dgm:pt modelId="{D7A7385D-405C-4B81-9455-E01EA618DC25}" type="sibTrans" cxnId="{30FF75DA-93AF-4105-88BA-6361CB56A6C3}">
      <dgm:prSet/>
      <dgm:spPr/>
      <dgm:t>
        <a:bodyPr/>
        <a:lstStyle/>
        <a:p>
          <a:endParaRPr lang="tr-TR"/>
        </a:p>
      </dgm:t>
    </dgm:pt>
    <dgm:pt modelId="{B50B188C-95EB-4ED1-AC27-ABF08F94B55D}" type="pres">
      <dgm:prSet presAssocID="{04B9CBAE-EE46-4D02-8CB3-C62FCCAB3B06}" presName="linear" presStyleCnt="0">
        <dgm:presLayoutVars>
          <dgm:animLvl val="lvl"/>
          <dgm:resizeHandles val="exact"/>
        </dgm:presLayoutVars>
      </dgm:prSet>
      <dgm:spPr/>
    </dgm:pt>
    <dgm:pt modelId="{E05F193B-3D91-480C-A461-3B0944023034}" type="pres">
      <dgm:prSet presAssocID="{209F0D84-2250-4DA8-9207-7302D32A4FF6}" presName="parentText" presStyleLbl="node1" presStyleIdx="0" presStyleCnt="1" custLinFactNeighborX="-431" custLinFactNeighborY="-5753">
        <dgm:presLayoutVars>
          <dgm:chMax val="0"/>
          <dgm:bulletEnabled val="1"/>
        </dgm:presLayoutVars>
      </dgm:prSet>
      <dgm:spPr/>
    </dgm:pt>
  </dgm:ptLst>
  <dgm:cxnLst>
    <dgm:cxn modelId="{F7E9682B-492F-43AF-97B3-6F8084F5C98F}" type="presOf" srcId="{209F0D84-2250-4DA8-9207-7302D32A4FF6}" destId="{E05F193B-3D91-480C-A461-3B0944023034}" srcOrd="0" destOrd="0" presId="urn:microsoft.com/office/officeart/2005/8/layout/vList2"/>
    <dgm:cxn modelId="{30FF75DA-93AF-4105-88BA-6361CB56A6C3}" srcId="{04B9CBAE-EE46-4D02-8CB3-C62FCCAB3B06}" destId="{209F0D84-2250-4DA8-9207-7302D32A4FF6}" srcOrd="0" destOrd="0" parTransId="{8D0D9018-A8D2-4034-9F02-552D896BAD94}" sibTransId="{D7A7385D-405C-4B81-9455-E01EA618DC25}"/>
    <dgm:cxn modelId="{0D6097E6-8567-4BB5-BCCF-6BF10EC0D568}" type="presOf" srcId="{04B9CBAE-EE46-4D02-8CB3-C62FCCAB3B06}" destId="{B50B188C-95EB-4ED1-AC27-ABF08F94B55D}" srcOrd="0" destOrd="0" presId="urn:microsoft.com/office/officeart/2005/8/layout/vList2"/>
    <dgm:cxn modelId="{55119C71-3F62-4DFE-9684-5418D3AF2A72}" type="presParOf" srcId="{B50B188C-95EB-4ED1-AC27-ABF08F94B55D}" destId="{E05F193B-3D91-480C-A461-3B094402303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1BC299-F947-4748-AE85-FA2EF5D9614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FF8F9532-0257-4979-ACE4-F7BA292099AA}">
      <dgm:prSet/>
      <dgm:spPr/>
      <dgm:t>
        <a:bodyPr/>
        <a:lstStyle/>
        <a:p>
          <a:pPr rtl="0"/>
          <a:r>
            <a:rPr lang="tr-TR" b="1" i="1" baseline="0" dirty="0"/>
            <a:t>Savunma</a:t>
          </a:r>
          <a:r>
            <a:rPr lang="tr-TR" b="1" i="1" dirty="0"/>
            <a:t> alındıktan sonra; piyasadan çekilmesi, geri çağrılması, piyasada bulunmasının yasaklanması, ilan, imha, idari para cezası.</a:t>
          </a:r>
          <a:endParaRPr lang="tr-TR" dirty="0"/>
        </a:p>
      </dgm:t>
    </dgm:pt>
    <dgm:pt modelId="{CE8D8E81-822A-4643-9EBE-50CABD231340}" type="parTrans" cxnId="{CF3F7453-920A-45ED-B47D-1039CB3A6777}">
      <dgm:prSet/>
      <dgm:spPr/>
      <dgm:t>
        <a:bodyPr/>
        <a:lstStyle/>
        <a:p>
          <a:endParaRPr lang="tr-TR"/>
        </a:p>
      </dgm:t>
    </dgm:pt>
    <dgm:pt modelId="{19D002F1-0ECE-4D23-A0E4-CC19FE4599C1}" type="sibTrans" cxnId="{CF3F7453-920A-45ED-B47D-1039CB3A6777}">
      <dgm:prSet/>
      <dgm:spPr/>
      <dgm:t>
        <a:bodyPr/>
        <a:lstStyle/>
        <a:p>
          <a:endParaRPr lang="tr-TR"/>
        </a:p>
      </dgm:t>
    </dgm:pt>
    <dgm:pt modelId="{88B00708-4DF9-4D6F-97A1-3D4247DC772A}" type="pres">
      <dgm:prSet presAssocID="{111BC299-F947-4748-AE85-FA2EF5D9614B}" presName="linear" presStyleCnt="0">
        <dgm:presLayoutVars>
          <dgm:animLvl val="lvl"/>
          <dgm:resizeHandles val="exact"/>
        </dgm:presLayoutVars>
      </dgm:prSet>
      <dgm:spPr/>
    </dgm:pt>
    <dgm:pt modelId="{5F9AD84D-5927-45F7-8A93-9A97115792FB}" type="pres">
      <dgm:prSet presAssocID="{FF8F9532-0257-4979-ACE4-F7BA292099AA}" presName="parentText" presStyleLbl="node1" presStyleIdx="0" presStyleCnt="1">
        <dgm:presLayoutVars>
          <dgm:chMax val="0"/>
          <dgm:bulletEnabled val="1"/>
        </dgm:presLayoutVars>
      </dgm:prSet>
      <dgm:spPr/>
    </dgm:pt>
  </dgm:ptLst>
  <dgm:cxnLst>
    <dgm:cxn modelId="{CF3F7453-920A-45ED-B47D-1039CB3A6777}" srcId="{111BC299-F947-4748-AE85-FA2EF5D9614B}" destId="{FF8F9532-0257-4979-ACE4-F7BA292099AA}" srcOrd="0" destOrd="0" parTransId="{CE8D8E81-822A-4643-9EBE-50CABD231340}" sibTransId="{19D002F1-0ECE-4D23-A0E4-CC19FE4599C1}"/>
    <dgm:cxn modelId="{3D98678E-B281-4B0F-B717-488C3E542DC8}" type="presOf" srcId="{111BC299-F947-4748-AE85-FA2EF5D9614B}" destId="{88B00708-4DF9-4D6F-97A1-3D4247DC772A}" srcOrd="0" destOrd="0" presId="urn:microsoft.com/office/officeart/2005/8/layout/vList2"/>
    <dgm:cxn modelId="{61CCA3FB-5E3A-483A-9420-B2FE6C59D18B}" type="presOf" srcId="{FF8F9532-0257-4979-ACE4-F7BA292099AA}" destId="{5F9AD84D-5927-45F7-8A93-9A97115792FB}" srcOrd="0" destOrd="0" presId="urn:microsoft.com/office/officeart/2005/8/layout/vList2"/>
    <dgm:cxn modelId="{38B4F859-BBFA-40BA-81E2-65C23A39784F}" type="presParOf" srcId="{88B00708-4DF9-4D6F-97A1-3D4247DC772A}" destId="{5F9AD84D-5927-45F7-8A93-9A97115792FB}"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FA6215-D105-4EA6-AD51-BB67372313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40966E1-4C48-4493-AA97-AFDBB8BE4F1E}">
      <dgm:prSet/>
      <dgm:spPr/>
      <dgm:t>
        <a:bodyPr/>
        <a:lstStyle/>
        <a:p>
          <a:pPr rtl="0"/>
          <a:r>
            <a:rPr lang="tr-TR" b="1" i="1" dirty="0"/>
            <a:t>Savunma alınmadan; piyasadan çekilmesi, geri çağrılması veya piyasada bulunmasının yasaklanması kararı </a:t>
          </a:r>
          <a:endParaRPr lang="tr-TR" dirty="0"/>
        </a:p>
      </dgm:t>
    </dgm:pt>
    <dgm:pt modelId="{7B46DA40-7367-4BA6-9142-810E74C7F91C}" type="parTrans" cxnId="{E759D140-2ADE-4004-A2E4-0E39DC182AB7}">
      <dgm:prSet/>
      <dgm:spPr/>
      <dgm:t>
        <a:bodyPr/>
        <a:lstStyle/>
        <a:p>
          <a:endParaRPr lang="tr-TR"/>
        </a:p>
      </dgm:t>
    </dgm:pt>
    <dgm:pt modelId="{6EA00E2A-B895-4950-BDA1-5F5A3BA7CE26}" type="sibTrans" cxnId="{E759D140-2ADE-4004-A2E4-0E39DC182AB7}">
      <dgm:prSet/>
      <dgm:spPr/>
      <dgm:t>
        <a:bodyPr/>
        <a:lstStyle/>
        <a:p>
          <a:endParaRPr lang="tr-TR"/>
        </a:p>
      </dgm:t>
    </dgm:pt>
    <dgm:pt modelId="{F31CF996-27EC-4F3D-B5C4-E024E7ED5B32}" type="pres">
      <dgm:prSet presAssocID="{A1FA6215-D105-4EA6-AD51-BB673723134A}" presName="linear" presStyleCnt="0">
        <dgm:presLayoutVars>
          <dgm:animLvl val="lvl"/>
          <dgm:resizeHandles val="exact"/>
        </dgm:presLayoutVars>
      </dgm:prSet>
      <dgm:spPr/>
    </dgm:pt>
    <dgm:pt modelId="{7C92F7C2-19CD-47C1-B11E-331D334856F6}" type="pres">
      <dgm:prSet presAssocID="{540966E1-4C48-4493-AA97-AFDBB8BE4F1E}" presName="parentText" presStyleLbl="node1" presStyleIdx="0" presStyleCnt="1">
        <dgm:presLayoutVars>
          <dgm:chMax val="0"/>
          <dgm:bulletEnabled val="1"/>
        </dgm:presLayoutVars>
      </dgm:prSet>
      <dgm:spPr/>
    </dgm:pt>
  </dgm:ptLst>
  <dgm:cxnLst>
    <dgm:cxn modelId="{E759D140-2ADE-4004-A2E4-0E39DC182AB7}" srcId="{A1FA6215-D105-4EA6-AD51-BB673723134A}" destId="{540966E1-4C48-4493-AA97-AFDBB8BE4F1E}" srcOrd="0" destOrd="0" parTransId="{7B46DA40-7367-4BA6-9142-810E74C7F91C}" sibTransId="{6EA00E2A-B895-4950-BDA1-5F5A3BA7CE26}"/>
    <dgm:cxn modelId="{6506BE64-B596-4D89-89DF-80430DBE01FB}" type="presOf" srcId="{A1FA6215-D105-4EA6-AD51-BB673723134A}" destId="{F31CF996-27EC-4F3D-B5C4-E024E7ED5B32}" srcOrd="0" destOrd="0" presId="urn:microsoft.com/office/officeart/2005/8/layout/vList2"/>
    <dgm:cxn modelId="{4CE07ABA-D10D-4DDE-8944-D319839A4EE1}" type="presOf" srcId="{540966E1-4C48-4493-AA97-AFDBB8BE4F1E}" destId="{7C92F7C2-19CD-47C1-B11E-331D334856F6}" srcOrd="0" destOrd="0" presId="urn:microsoft.com/office/officeart/2005/8/layout/vList2"/>
    <dgm:cxn modelId="{65A191ED-FEC8-4B9F-92BE-9F03F6C7F25F}" type="presParOf" srcId="{F31CF996-27EC-4F3D-B5C4-E024E7ED5B32}" destId="{7C92F7C2-19CD-47C1-B11E-331D334856F6}"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D38C00-A43C-4787-9B09-C8E81A678909}"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tr-TR"/>
        </a:p>
      </dgm:t>
    </dgm:pt>
    <dgm:pt modelId="{D64EDABD-C5E2-4998-8817-A0F43260EA62}">
      <dgm:prSet phldrT="[Metin]" custT="1"/>
      <dgm:spPr>
        <a:solidFill>
          <a:schemeClr val="accent6">
            <a:lumMod val="75000"/>
          </a:schemeClr>
        </a:solidFill>
      </dgm:spPr>
      <dgm:t>
        <a:bodyPr/>
        <a:lstStyle/>
        <a:p>
          <a:r>
            <a:rPr lang="tr-TR" sz="1400" b="1" dirty="0"/>
            <a:t>DENETİMİN BAŞLAMASI</a:t>
          </a:r>
        </a:p>
      </dgm:t>
    </dgm:pt>
    <dgm:pt modelId="{00AA8E66-B2EA-4ABB-A308-904A54F64B01}" type="parTrans" cxnId="{32A05C77-5187-4DD6-9CE3-48CF0551D0A1}">
      <dgm:prSet/>
      <dgm:spPr/>
      <dgm:t>
        <a:bodyPr/>
        <a:lstStyle/>
        <a:p>
          <a:endParaRPr lang="tr-TR" sz="1400" b="1"/>
        </a:p>
      </dgm:t>
    </dgm:pt>
    <dgm:pt modelId="{2255DC32-E146-4BFB-8CBC-C648BCD948D7}" type="sibTrans" cxnId="{32A05C77-5187-4DD6-9CE3-48CF0551D0A1}">
      <dgm:prSet custT="1"/>
      <dgm:spPr/>
      <dgm:t>
        <a:bodyPr/>
        <a:lstStyle/>
        <a:p>
          <a:endParaRPr lang="tr-TR" sz="1400" b="1"/>
        </a:p>
      </dgm:t>
    </dgm:pt>
    <dgm:pt modelId="{0A78883B-F6E5-41A9-B7C3-8A9DAD4986B0}">
      <dgm:prSet phldrT="[Metin]" custT="1"/>
      <dgm:spPr/>
      <dgm:t>
        <a:bodyPr/>
        <a:lstStyle/>
        <a:p>
          <a:r>
            <a:rPr lang="tr-TR" sz="1400" b="1" dirty="0"/>
            <a:t>NUMUNE ALINMASI</a:t>
          </a:r>
        </a:p>
      </dgm:t>
    </dgm:pt>
    <dgm:pt modelId="{ACD059B2-8961-40E5-A1E9-EA1CFF435CBF}" type="parTrans" cxnId="{930B9923-E1B0-423D-984D-C89199989E06}">
      <dgm:prSet/>
      <dgm:spPr/>
      <dgm:t>
        <a:bodyPr/>
        <a:lstStyle/>
        <a:p>
          <a:endParaRPr lang="tr-TR" sz="1400" b="1"/>
        </a:p>
      </dgm:t>
    </dgm:pt>
    <dgm:pt modelId="{5371B401-8D1D-4D5E-AD66-E9326130CC82}" type="sibTrans" cxnId="{930B9923-E1B0-423D-984D-C89199989E06}">
      <dgm:prSet custT="1"/>
      <dgm:spPr/>
      <dgm:t>
        <a:bodyPr/>
        <a:lstStyle/>
        <a:p>
          <a:endParaRPr lang="tr-TR" sz="1400" b="1"/>
        </a:p>
      </dgm:t>
    </dgm:pt>
    <dgm:pt modelId="{9295CBC0-3ADE-4E69-B3F1-0DA60D137E4D}">
      <dgm:prSet phldrT="[Metin]" custT="1"/>
      <dgm:spPr/>
      <dgm:t>
        <a:bodyPr/>
        <a:lstStyle/>
        <a:p>
          <a:r>
            <a:rPr lang="tr-TR" sz="1400" b="1" dirty="0"/>
            <a:t>LABORATUVARA GÖNDERİLMESİ</a:t>
          </a:r>
        </a:p>
      </dgm:t>
    </dgm:pt>
    <dgm:pt modelId="{BCBEA04A-62FC-44B5-A10C-85C18344FC09}" type="parTrans" cxnId="{73143AC5-AE44-4B4E-9661-B22AE4339482}">
      <dgm:prSet/>
      <dgm:spPr/>
      <dgm:t>
        <a:bodyPr/>
        <a:lstStyle/>
        <a:p>
          <a:endParaRPr lang="tr-TR" sz="1400" b="1"/>
        </a:p>
      </dgm:t>
    </dgm:pt>
    <dgm:pt modelId="{876E1938-984B-4F70-A3DD-AE9787EAE1B8}" type="sibTrans" cxnId="{73143AC5-AE44-4B4E-9661-B22AE4339482}">
      <dgm:prSet custT="1"/>
      <dgm:spPr/>
      <dgm:t>
        <a:bodyPr/>
        <a:lstStyle/>
        <a:p>
          <a:endParaRPr lang="tr-TR" sz="1400" b="1"/>
        </a:p>
      </dgm:t>
    </dgm:pt>
    <dgm:pt modelId="{5346999C-29D3-4BBF-ABC7-AB504364AB63}">
      <dgm:prSet phldrT="[Metin]" custT="1"/>
      <dgm:spPr/>
      <dgm:t>
        <a:bodyPr/>
        <a:lstStyle/>
        <a:p>
          <a:r>
            <a:rPr lang="tr-TR" sz="1400" b="1" dirty="0"/>
            <a:t>TEST SONUCU</a:t>
          </a:r>
        </a:p>
        <a:p>
          <a:r>
            <a:rPr lang="tr-TR" sz="1400" b="1" dirty="0"/>
            <a:t>(UYGUNSUZ)</a:t>
          </a:r>
        </a:p>
      </dgm:t>
    </dgm:pt>
    <dgm:pt modelId="{171DE998-9ADC-48D9-9359-5EF8CE219C24}" type="parTrans" cxnId="{6442DEE1-C90D-4D98-9F47-4D2E0454AB5D}">
      <dgm:prSet/>
      <dgm:spPr/>
      <dgm:t>
        <a:bodyPr/>
        <a:lstStyle/>
        <a:p>
          <a:endParaRPr lang="tr-TR" sz="1400" b="1"/>
        </a:p>
      </dgm:t>
    </dgm:pt>
    <dgm:pt modelId="{192015B5-CCAB-4978-AC46-B178845D4088}" type="sibTrans" cxnId="{6442DEE1-C90D-4D98-9F47-4D2E0454AB5D}">
      <dgm:prSet custT="1"/>
      <dgm:spPr/>
      <dgm:t>
        <a:bodyPr/>
        <a:lstStyle/>
        <a:p>
          <a:endParaRPr lang="tr-TR" sz="1400" b="1"/>
        </a:p>
      </dgm:t>
    </dgm:pt>
    <dgm:pt modelId="{3BF682B3-8C66-4F7A-B4C4-3CBB53F6258E}">
      <dgm:prSet phldrT="[Metin]" custT="1"/>
      <dgm:spPr/>
      <dgm:t>
        <a:bodyPr/>
        <a:lstStyle/>
        <a:p>
          <a:r>
            <a:rPr lang="tr-TR" sz="1400" b="1" dirty="0"/>
            <a:t>İLGİLİ BÖLGE MÜDÜRLÜĞÜNCE SAVUNMA ALINMASI (10 İŞ GÜNÜ SÜRE)</a:t>
          </a:r>
        </a:p>
      </dgm:t>
    </dgm:pt>
    <dgm:pt modelId="{0116C248-88F7-4DB7-B853-5DCE49AE167B}" type="parTrans" cxnId="{13686FA1-3EA2-4E75-8F77-D0F192CF5DBC}">
      <dgm:prSet/>
      <dgm:spPr/>
      <dgm:t>
        <a:bodyPr/>
        <a:lstStyle/>
        <a:p>
          <a:endParaRPr lang="tr-TR" sz="1400" b="1"/>
        </a:p>
      </dgm:t>
    </dgm:pt>
    <dgm:pt modelId="{F212DCB5-09F9-4435-970B-8A1D8334752E}" type="sibTrans" cxnId="{13686FA1-3EA2-4E75-8F77-D0F192CF5DBC}">
      <dgm:prSet custT="1"/>
      <dgm:spPr/>
      <dgm:t>
        <a:bodyPr/>
        <a:lstStyle/>
        <a:p>
          <a:endParaRPr lang="tr-TR" sz="1400" b="1"/>
        </a:p>
      </dgm:t>
    </dgm:pt>
    <dgm:pt modelId="{B56659A0-F802-4415-A840-5D32E515A9FD}">
      <dgm:prSet phldrT="[Metin]" custT="1"/>
      <dgm:spPr/>
      <dgm:t>
        <a:bodyPr/>
        <a:lstStyle/>
        <a:p>
          <a:r>
            <a:rPr lang="tr-TR" sz="1400" b="1" dirty="0"/>
            <a:t>ÖNLEMLERİN UYGULANMASINI VE DÜZELTİCİ ÖNLEM PLANINI İSTENMESİ (15 İŞ GÜNÜ SÜRE) </a:t>
          </a:r>
        </a:p>
      </dgm:t>
    </dgm:pt>
    <dgm:pt modelId="{3DE5E7C2-6BDE-49F0-8401-4836BFDC0613}" type="parTrans" cxnId="{F7E9A718-4E2D-41BA-854B-C3BB414BDD3D}">
      <dgm:prSet/>
      <dgm:spPr/>
      <dgm:t>
        <a:bodyPr/>
        <a:lstStyle/>
        <a:p>
          <a:endParaRPr lang="tr-TR" sz="1400" b="1"/>
        </a:p>
      </dgm:t>
    </dgm:pt>
    <dgm:pt modelId="{F972241B-7B77-4E87-9BC1-3278EFF2A5C4}" type="sibTrans" cxnId="{F7E9A718-4E2D-41BA-854B-C3BB414BDD3D}">
      <dgm:prSet custT="1"/>
      <dgm:spPr/>
      <dgm:t>
        <a:bodyPr/>
        <a:lstStyle/>
        <a:p>
          <a:endParaRPr lang="tr-TR" sz="1400" b="1"/>
        </a:p>
      </dgm:t>
    </dgm:pt>
    <dgm:pt modelId="{478765FB-83F9-4D1C-A963-D68C36E45CA0}">
      <dgm:prSet phldrT="[Metin]" custT="1"/>
      <dgm:spPr/>
      <dgm:t>
        <a:bodyPr/>
        <a:lstStyle/>
        <a:p>
          <a:r>
            <a:rPr lang="tr-TR" sz="1400" b="1" dirty="0"/>
            <a:t>CEZA TEBLİGATI</a:t>
          </a:r>
        </a:p>
        <a:p>
          <a:r>
            <a:rPr lang="tr-TR" sz="1400" b="1" dirty="0"/>
            <a:t>İDARİ YAPTIRIMLAR</a:t>
          </a:r>
        </a:p>
        <a:p>
          <a:r>
            <a:rPr lang="tr-TR" sz="1400" b="1" dirty="0"/>
            <a:t>(PARA CEZASI/ÖNLEM)</a:t>
          </a:r>
        </a:p>
      </dgm:t>
    </dgm:pt>
    <dgm:pt modelId="{EF6D9ED0-ACBF-4AB5-B3ED-69E32120228A}" type="parTrans" cxnId="{C450D20F-0B52-4F00-88A1-4AD2F93C897A}">
      <dgm:prSet/>
      <dgm:spPr/>
      <dgm:t>
        <a:bodyPr/>
        <a:lstStyle/>
        <a:p>
          <a:endParaRPr lang="tr-TR" sz="1400" b="1"/>
        </a:p>
      </dgm:t>
    </dgm:pt>
    <dgm:pt modelId="{BE955012-E73B-4EC8-A181-BF22AA0B4A0D}" type="sibTrans" cxnId="{C450D20F-0B52-4F00-88A1-4AD2F93C897A}">
      <dgm:prSet custT="1"/>
      <dgm:spPr/>
      <dgm:t>
        <a:bodyPr/>
        <a:lstStyle/>
        <a:p>
          <a:endParaRPr lang="tr-TR" sz="1400" b="1"/>
        </a:p>
      </dgm:t>
    </dgm:pt>
    <dgm:pt modelId="{F2838650-AC2F-4434-A3A1-24348FE29867}">
      <dgm:prSet phldrT="[Metin]" custT="1"/>
      <dgm:spPr/>
      <dgm:t>
        <a:bodyPr/>
        <a:lstStyle/>
        <a:p>
          <a:r>
            <a:rPr lang="tr-TR" sz="1400" b="1" dirty="0"/>
            <a:t>YAPTIRIMLARIN KONTROLÜ</a:t>
          </a:r>
        </a:p>
      </dgm:t>
    </dgm:pt>
    <dgm:pt modelId="{F2B86D59-0002-4E3C-A1D2-9AE265FC1DB5}" type="parTrans" cxnId="{71E3F0FC-2393-48B3-B64B-367406D888A5}">
      <dgm:prSet/>
      <dgm:spPr/>
      <dgm:t>
        <a:bodyPr/>
        <a:lstStyle/>
        <a:p>
          <a:endParaRPr lang="tr-TR" sz="1400" b="1"/>
        </a:p>
      </dgm:t>
    </dgm:pt>
    <dgm:pt modelId="{02AD466B-8D99-41C6-AE4F-4A0A4D43DF52}" type="sibTrans" cxnId="{71E3F0FC-2393-48B3-B64B-367406D888A5}">
      <dgm:prSet custT="1"/>
      <dgm:spPr/>
      <dgm:t>
        <a:bodyPr/>
        <a:lstStyle/>
        <a:p>
          <a:endParaRPr lang="tr-TR" sz="1400" b="1"/>
        </a:p>
      </dgm:t>
    </dgm:pt>
    <dgm:pt modelId="{7D9265A2-7A0D-4A49-9232-0692ADBAE59D}">
      <dgm:prSet phldrT="[Metin]" custT="1"/>
      <dgm:spPr>
        <a:solidFill>
          <a:srgbClr val="FF0000"/>
        </a:solidFill>
      </dgm:spPr>
      <dgm:t>
        <a:bodyPr/>
        <a:lstStyle/>
        <a:p>
          <a:r>
            <a:rPr lang="tr-TR" sz="1400" b="1" dirty="0"/>
            <a:t>DENETİM SONU</a:t>
          </a:r>
        </a:p>
      </dgm:t>
    </dgm:pt>
    <dgm:pt modelId="{27A2CC1C-C69C-4761-8070-812BB6F53139}" type="parTrans" cxnId="{B71371B7-D0C9-44AE-AD80-C196703DEE17}">
      <dgm:prSet/>
      <dgm:spPr/>
      <dgm:t>
        <a:bodyPr/>
        <a:lstStyle/>
        <a:p>
          <a:endParaRPr lang="tr-TR" sz="1400" b="1"/>
        </a:p>
      </dgm:t>
    </dgm:pt>
    <dgm:pt modelId="{6A4F2923-6C52-4C70-B681-A6421868CAB7}" type="sibTrans" cxnId="{B71371B7-D0C9-44AE-AD80-C196703DEE17}">
      <dgm:prSet/>
      <dgm:spPr/>
      <dgm:t>
        <a:bodyPr/>
        <a:lstStyle/>
        <a:p>
          <a:endParaRPr lang="tr-TR" sz="1400" b="1"/>
        </a:p>
      </dgm:t>
    </dgm:pt>
    <dgm:pt modelId="{EF2FD59B-98E9-4632-ABFB-9037D9025885}">
      <dgm:prSet custT="1"/>
      <dgm:spPr/>
      <dgm:t>
        <a:bodyPr/>
        <a:lstStyle/>
        <a:p>
          <a:r>
            <a:rPr lang="tr-TR" sz="1800" b="1" dirty="0"/>
            <a:t>SÜREÇ TAKİP RAPORU HAZIRLANIR</a:t>
          </a:r>
        </a:p>
      </dgm:t>
    </dgm:pt>
    <dgm:pt modelId="{7D919AEB-3240-4106-B593-D1ED9F6DB094}" type="parTrans" cxnId="{F0C326CA-65B1-48FC-9C97-FE4ED8F1B970}">
      <dgm:prSet/>
      <dgm:spPr/>
      <dgm:t>
        <a:bodyPr/>
        <a:lstStyle/>
        <a:p>
          <a:endParaRPr lang="tr-TR"/>
        </a:p>
      </dgm:t>
    </dgm:pt>
    <dgm:pt modelId="{61613C08-2EDE-461C-93A4-C720AAA2705B}" type="sibTrans" cxnId="{F0C326CA-65B1-48FC-9C97-FE4ED8F1B970}">
      <dgm:prSet/>
      <dgm:spPr/>
      <dgm:t>
        <a:bodyPr/>
        <a:lstStyle/>
        <a:p>
          <a:endParaRPr lang="tr-TR"/>
        </a:p>
      </dgm:t>
    </dgm:pt>
    <dgm:pt modelId="{98AC5E77-BCFF-433F-A1E8-095AF53BD020}">
      <dgm:prSet/>
      <dgm:spPr/>
      <dgm:t>
        <a:bodyPr/>
        <a:lstStyle/>
        <a:p>
          <a:r>
            <a:rPr lang="tr-TR" b="1" dirty="0"/>
            <a:t>RİSK DEĞERLENDİRME KOMİSYONU KARARI</a:t>
          </a:r>
        </a:p>
      </dgm:t>
    </dgm:pt>
    <dgm:pt modelId="{6C4C490E-D325-4FEC-A66A-D074A183B468}" type="parTrans" cxnId="{46E59008-30E6-4CF9-9BC0-977EDF881FF6}">
      <dgm:prSet/>
      <dgm:spPr/>
      <dgm:t>
        <a:bodyPr/>
        <a:lstStyle/>
        <a:p>
          <a:endParaRPr lang="tr-TR"/>
        </a:p>
      </dgm:t>
    </dgm:pt>
    <dgm:pt modelId="{E83BDDBE-7F62-489F-BFA2-D15F74707D3E}" type="sibTrans" cxnId="{46E59008-30E6-4CF9-9BC0-977EDF881FF6}">
      <dgm:prSet/>
      <dgm:spPr/>
      <dgm:t>
        <a:bodyPr/>
        <a:lstStyle/>
        <a:p>
          <a:endParaRPr lang="tr-TR"/>
        </a:p>
      </dgm:t>
    </dgm:pt>
    <dgm:pt modelId="{AC37FD3A-2C86-4B7C-883D-3A3FD042AB4C}">
      <dgm:prSet/>
      <dgm:spPr/>
      <dgm:t>
        <a:bodyPr/>
        <a:lstStyle/>
        <a:p>
          <a:r>
            <a:rPr lang="tr-TR" b="1" dirty="0"/>
            <a:t>ÖNLEMLER</a:t>
          </a:r>
        </a:p>
        <a:p>
          <a:r>
            <a:rPr lang="tr-TR" b="1" dirty="0"/>
            <a:t>-PİYASADAN ÇEKME</a:t>
          </a:r>
        </a:p>
        <a:p>
          <a:r>
            <a:rPr lang="tr-TR" b="1" dirty="0"/>
            <a:t>- GERİ ÇAGIRMA</a:t>
          </a:r>
        </a:p>
        <a:p>
          <a:r>
            <a:rPr lang="tr-TR" b="1" dirty="0"/>
            <a:t>-ARZIN DURDURULMASI</a:t>
          </a:r>
        </a:p>
        <a:p>
          <a:r>
            <a:rPr lang="tr-TR" b="1" dirty="0"/>
            <a:t>-KAMUYA DUYURU</a:t>
          </a:r>
        </a:p>
      </dgm:t>
    </dgm:pt>
    <dgm:pt modelId="{00EB1C00-E2E2-447C-8A7F-7B58E906BCBA}" type="parTrans" cxnId="{355A73FB-2F46-4050-9310-DBA265D713FB}">
      <dgm:prSet/>
      <dgm:spPr/>
      <dgm:t>
        <a:bodyPr/>
        <a:lstStyle/>
        <a:p>
          <a:endParaRPr lang="tr-TR"/>
        </a:p>
      </dgm:t>
    </dgm:pt>
    <dgm:pt modelId="{716AB3FD-D9EE-4CD6-9308-0A74787FF881}" type="sibTrans" cxnId="{355A73FB-2F46-4050-9310-DBA265D713FB}">
      <dgm:prSet/>
      <dgm:spPr/>
      <dgm:t>
        <a:bodyPr/>
        <a:lstStyle/>
        <a:p>
          <a:endParaRPr lang="tr-TR"/>
        </a:p>
      </dgm:t>
    </dgm:pt>
    <dgm:pt modelId="{3C7D685B-C8D7-4C43-BF10-A13252990564}" type="pres">
      <dgm:prSet presAssocID="{24D38C00-A43C-4787-9B09-C8E81A678909}" presName="diagram" presStyleCnt="0">
        <dgm:presLayoutVars>
          <dgm:dir/>
          <dgm:resizeHandles val="exact"/>
        </dgm:presLayoutVars>
      </dgm:prSet>
      <dgm:spPr/>
    </dgm:pt>
    <dgm:pt modelId="{FA9DB059-54B6-4C1E-8681-265E8099E332}" type="pres">
      <dgm:prSet presAssocID="{D64EDABD-C5E2-4998-8817-A0F43260EA62}" presName="node" presStyleLbl="node1" presStyleIdx="0" presStyleCnt="12">
        <dgm:presLayoutVars>
          <dgm:bulletEnabled val="1"/>
        </dgm:presLayoutVars>
      </dgm:prSet>
      <dgm:spPr/>
    </dgm:pt>
    <dgm:pt modelId="{4684BD1F-B2FC-48B5-8F96-C27B85926993}" type="pres">
      <dgm:prSet presAssocID="{2255DC32-E146-4BFB-8CBC-C648BCD948D7}" presName="sibTrans" presStyleLbl="sibTrans2D1" presStyleIdx="0" presStyleCnt="11"/>
      <dgm:spPr/>
    </dgm:pt>
    <dgm:pt modelId="{FEA0DCED-308A-44A0-A0A0-EF37C659FBFD}" type="pres">
      <dgm:prSet presAssocID="{2255DC32-E146-4BFB-8CBC-C648BCD948D7}" presName="connectorText" presStyleLbl="sibTrans2D1" presStyleIdx="0" presStyleCnt="11"/>
      <dgm:spPr/>
    </dgm:pt>
    <dgm:pt modelId="{829CC83A-F077-47A4-ACF8-7E6EDCE97090}" type="pres">
      <dgm:prSet presAssocID="{0A78883B-F6E5-41A9-B7C3-8A9DAD4986B0}" presName="node" presStyleLbl="node1" presStyleIdx="1" presStyleCnt="12">
        <dgm:presLayoutVars>
          <dgm:bulletEnabled val="1"/>
        </dgm:presLayoutVars>
      </dgm:prSet>
      <dgm:spPr/>
    </dgm:pt>
    <dgm:pt modelId="{50E02E86-C7B7-4E42-986C-A313CA9F965A}" type="pres">
      <dgm:prSet presAssocID="{5371B401-8D1D-4D5E-AD66-E9326130CC82}" presName="sibTrans" presStyleLbl="sibTrans2D1" presStyleIdx="1" presStyleCnt="11"/>
      <dgm:spPr/>
    </dgm:pt>
    <dgm:pt modelId="{4AD66AE9-6D52-4743-B206-3A8C46623628}" type="pres">
      <dgm:prSet presAssocID="{5371B401-8D1D-4D5E-AD66-E9326130CC82}" presName="connectorText" presStyleLbl="sibTrans2D1" presStyleIdx="1" presStyleCnt="11"/>
      <dgm:spPr/>
    </dgm:pt>
    <dgm:pt modelId="{4A616181-6077-4645-A2DE-6AA4D48A94CE}" type="pres">
      <dgm:prSet presAssocID="{9295CBC0-3ADE-4E69-B3F1-0DA60D137E4D}" presName="node" presStyleLbl="node1" presStyleIdx="2" presStyleCnt="12">
        <dgm:presLayoutVars>
          <dgm:bulletEnabled val="1"/>
        </dgm:presLayoutVars>
      </dgm:prSet>
      <dgm:spPr/>
    </dgm:pt>
    <dgm:pt modelId="{E9C3162D-FE7C-443D-AEA4-D9F15C51E310}" type="pres">
      <dgm:prSet presAssocID="{876E1938-984B-4F70-A3DD-AE9787EAE1B8}" presName="sibTrans" presStyleLbl="sibTrans2D1" presStyleIdx="2" presStyleCnt="11"/>
      <dgm:spPr/>
    </dgm:pt>
    <dgm:pt modelId="{F8E9CDAE-27F4-4579-87C2-FD857E5C1F9D}" type="pres">
      <dgm:prSet presAssocID="{876E1938-984B-4F70-A3DD-AE9787EAE1B8}" presName="connectorText" presStyleLbl="sibTrans2D1" presStyleIdx="2" presStyleCnt="11"/>
      <dgm:spPr/>
    </dgm:pt>
    <dgm:pt modelId="{0BCDD6C3-CB7D-4731-9015-4217776ECE41}" type="pres">
      <dgm:prSet presAssocID="{5346999C-29D3-4BBF-ABC7-AB504364AB63}" presName="node" presStyleLbl="node1" presStyleIdx="3" presStyleCnt="12">
        <dgm:presLayoutVars>
          <dgm:bulletEnabled val="1"/>
        </dgm:presLayoutVars>
      </dgm:prSet>
      <dgm:spPr/>
    </dgm:pt>
    <dgm:pt modelId="{ECF53191-C94B-41DC-8C58-14985D18C780}" type="pres">
      <dgm:prSet presAssocID="{192015B5-CCAB-4978-AC46-B178845D4088}" presName="sibTrans" presStyleLbl="sibTrans2D1" presStyleIdx="3" presStyleCnt="11"/>
      <dgm:spPr/>
    </dgm:pt>
    <dgm:pt modelId="{72C6C0BF-8A9A-4167-8024-333EFA0BF1FC}" type="pres">
      <dgm:prSet presAssocID="{192015B5-CCAB-4978-AC46-B178845D4088}" presName="connectorText" presStyleLbl="sibTrans2D1" presStyleIdx="3" presStyleCnt="11"/>
      <dgm:spPr/>
    </dgm:pt>
    <dgm:pt modelId="{26E53F6D-C916-4FC1-B04C-F3C57439A355}" type="pres">
      <dgm:prSet presAssocID="{3BF682B3-8C66-4F7A-B4C4-3CBB53F6258E}" presName="node" presStyleLbl="node1" presStyleIdx="4" presStyleCnt="12" custScaleY="164903">
        <dgm:presLayoutVars>
          <dgm:bulletEnabled val="1"/>
        </dgm:presLayoutVars>
      </dgm:prSet>
      <dgm:spPr/>
    </dgm:pt>
    <dgm:pt modelId="{C17F6EA2-C9C9-4954-87BE-18E31A5C2440}" type="pres">
      <dgm:prSet presAssocID="{F212DCB5-09F9-4435-970B-8A1D8334752E}" presName="sibTrans" presStyleLbl="sibTrans2D1" presStyleIdx="4" presStyleCnt="11"/>
      <dgm:spPr/>
    </dgm:pt>
    <dgm:pt modelId="{70763C2F-6065-42D5-B77E-6A380142BE2F}" type="pres">
      <dgm:prSet presAssocID="{F212DCB5-09F9-4435-970B-8A1D8334752E}" presName="connectorText" presStyleLbl="sibTrans2D1" presStyleIdx="4" presStyleCnt="11"/>
      <dgm:spPr/>
    </dgm:pt>
    <dgm:pt modelId="{D87D78DA-4750-4492-B8EF-7CED7D050819}" type="pres">
      <dgm:prSet presAssocID="{EF2FD59B-98E9-4632-ABFB-9037D9025885}" presName="node" presStyleLbl="node1" presStyleIdx="5" presStyleCnt="12" custScaleY="155420" custLinFactNeighborX="106" custLinFactNeighborY="-1809">
        <dgm:presLayoutVars>
          <dgm:bulletEnabled val="1"/>
        </dgm:presLayoutVars>
      </dgm:prSet>
      <dgm:spPr/>
    </dgm:pt>
    <dgm:pt modelId="{19E2C025-0EA9-4C2E-8C73-089775BADE43}" type="pres">
      <dgm:prSet presAssocID="{61613C08-2EDE-461C-93A4-C720AAA2705B}" presName="sibTrans" presStyleLbl="sibTrans2D1" presStyleIdx="5" presStyleCnt="11"/>
      <dgm:spPr/>
    </dgm:pt>
    <dgm:pt modelId="{DDA8818B-C767-4E70-A7FA-0EBB51800E2B}" type="pres">
      <dgm:prSet presAssocID="{61613C08-2EDE-461C-93A4-C720AAA2705B}" presName="connectorText" presStyleLbl="sibTrans2D1" presStyleIdx="5" presStyleCnt="11"/>
      <dgm:spPr/>
    </dgm:pt>
    <dgm:pt modelId="{E1A4712C-8534-45CE-B4A1-6D4E29E15767}" type="pres">
      <dgm:prSet presAssocID="{98AC5E77-BCFF-433F-A1E8-095AF53BD020}" presName="node" presStyleLbl="node1" presStyleIdx="6" presStyleCnt="12" custScaleY="170593">
        <dgm:presLayoutVars>
          <dgm:bulletEnabled val="1"/>
        </dgm:presLayoutVars>
      </dgm:prSet>
      <dgm:spPr/>
    </dgm:pt>
    <dgm:pt modelId="{1E0AC2B0-4B35-4E57-9ACA-3393B43057F5}" type="pres">
      <dgm:prSet presAssocID="{E83BDDBE-7F62-489F-BFA2-D15F74707D3E}" presName="sibTrans" presStyleLbl="sibTrans2D1" presStyleIdx="6" presStyleCnt="11"/>
      <dgm:spPr/>
    </dgm:pt>
    <dgm:pt modelId="{0A5211EA-134D-4543-82AD-840446BFAA6D}" type="pres">
      <dgm:prSet presAssocID="{E83BDDBE-7F62-489F-BFA2-D15F74707D3E}" presName="connectorText" presStyleLbl="sibTrans2D1" presStyleIdx="6" presStyleCnt="11"/>
      <dgm:spPr/>
    </dgm:pt>
    <dgm:pt modelId="{EBC03CF2-C1E7-4EF6-9D82-6EC4FA4007BB}" type="pres">
      <dgm:prSet presAssocID="{B56659A0-F802-4415-A840-5D32E515A9FD}" presName="node" presStyleLbl="node1" presStyleIdx="7" presStyleCnt="12" custScaleX="134511" custScaleY="164298">
        <dgm:presLayoutVars>
          <dgm:bulletEnabled val="1"/>
        </dgm:presLayoutVars>
      </dgm:prSet>
      <dgm:spPr/>
    </dgm:pt>
    <dgm:pt modelId="{C03B9CDA-0A42-489E-9043-D9777C8C41F3}" type="pres">
      <dgm:prSet presAssocID="{F972241B-7B77-4E87-9BC1-3278EFF2A5C4}" presName="sibTrans" presStyleLbl="sibTrans2D1" presStyleIdx="7" presStyleCnt="11"/>
      <dgm:spPr/>
    </dgm:pt>
    <dgm:pt modelId="{D473CDEE-FB96-45F6-8DC7-FF776F65E776}" type="pres">
      <dgm:prSet presAssocID="{F972241B-7B77-4E87-9BC1-3278EFF2A5C4}" presName="connectorText" presStyleLbl="sibTrans2D1" presStyleIdx="7" presStyleCnt="11"/>
      <dgm:spPr/>
    </dgm:pt>
    <dgm:pt modelId="{7BEF09CE-1F7C-47F3-ABB7-B103C76B8420}" type="pres">
      <dgm:prSet presAssocID="{478765FB-83F9-4D1C-A963-D68C36E45CA0}" presName="node" presStyleLbl="node1" presStyleIdx="8" presStyleCnt="12" custScaleX="105804" custScaleY="172565">
        <dgm:presLayoutVars>
          <dgm:bulletEnabled val="1"/>
        </dgm:presLayoutVars>
      </dgm:prSet>
      <dgm:spPr/>
    </dgm:pt>
    <dgm:pt modelId="{40D37635-9CBB-4207-8AE3-8D5FCA2B8C56}" type="pres">
      <dgm:prSet presAssocID="{BE955012-E73B-4EC8-A181-BF22AA0B4A0D}" presName="sibTrans" presStyleLbl="sibTrans2D1" presStyleIdx="8" presStyleCnt="11"/>
      <dgm:spPr/>
    </dgm:pt>
    <dgm:pt modelId="{A09A9DBD-05D3-444C-832A-1D0E442FC256}" type="pres">
      <dgm:prSet presAssocID="{BE955012-E73B-4EC8-A181-BF22AA0B4A0D}" presName="connectorText" presStyleLbl="sibTrans2D1" presStyleIdx="8" presStyleCnt="11"/>
      <dgm:spPr/>
    </dgm:pt>
    <dgm:pt modelId="{77C220F2-32C1-48FD-8BC5-445B11D90AAF}" type="pres">
      <dgm:prSet presAssocID="{AC37FD3A-2C86-4B7C-883D-3A3FD042AB4C}" presName="node" presStyleLbl="node1" presStyleIdx="9" presStyleCnt="12" custScaleX="175647" custScaleY="208757">
        <dgm:presLayoutVars>
          <dgm:bulletEnabled val="1"/>
        </dgm:presLayoutVars>
      </dgm:prSet>
      <dgm:spPr/>
    </dgm:pt>
    <dgm:pt modelId="{0EC1A237-391E-46E7-B242-D87AA065F0DF}" type="pres">
      <dgm:prSet presAssocID="{716AB3FD-D9EE-4CD6-9308-0A74787FF881}" presName="sibTrans" presStyleLbl="sibTrans2D1" presStyleIdx="9" presStyleCnt="11"/>
      <dgm:spPr/>
    </dgm:pt>
    <dgm:pt modelId="{E89B1A8F-5F17-44F5-9A7E-83F9FFCD49B4}" type="pres">
      <dgm:prSet presAssocID="{716AB3FD-D9EE-4CD6-9308-0A74787FF881}" presName="connectorText" presStyleLbl="sibTrans2D1" presStyleIdx="9" presStyleCnt="11"/>
      <dgm:spPr/>
    </dgm:pt>
    <dgm:pt modelId="{38B05606-A3B3-4371-9B1B-EFC81A55C4A1}" type="pres">
      <dgm:prSet presAssocID="{F2838650-AC2F-4434-A3A1-24348FE29867}" presName="node" presStyleLbl="node1" presStyleIdx="10" presStyleCnt="12">
        <dgm:presLayoutVars>
          <dgm:bulletEnabled val="1"/>
        </dgm:presLayoutVars>
      </dgm:prSet>
      <dgm:spPr/>
    </dgm:pt>
    <dgm:pt modelId="{2C0A42F4-65E0-4DC6-A2B1-045CA3846A96}" type="pres">
      <dgm:prSet presAssocID="{02AD466B-8D99-41C6-AE4F-4A0A4D43DF52}" presName="sibTrans" presStyleLbl="sibTrans2D1" presStyleIdx="10" presStyleCnt="11"/>
      <dgm:spPr/>
    </dgm:pt>
    <dgm:pt modelId="{E42266F1-CA4C-452F-A837-E42F26506EC7}" type="pres">
      <dgm:prSet presAssocID="{02AD466B-8D99-41C6-AE4F-4A0A4D43DF52}" presName="connectorText" presStyleLbl="sibTrans2D1" presStyleIdx="10" presStyleCnt="11"/>
      <dgm:spPr/>
    </dgm:pt>
    <dgm:pt modelId="{DD872C76-392E-45D8-A446-E79C0A3ACB58}" type="pres">
      <dgm:prSet presAssocID="{7D9265A2-7A0D-4A49-9232-0692ADBAE59D}" presName="node" presStyleLbl="node1" presStyleIdx="11" presStyleCnt="12">
        <dgm:presLayoutVars>
          <dgm:bulletEnabled val="1"/>
        </dgm:presLayoutVars>
      </dgm:prSet>
      <dgm:spPr/>
    </dgm:pt>
  </dgm:ptLst>
  <dgm:cxnLst>
    <dgm:cxn modelId="{46E59008-30E6-4CF9-9BC0-977EDF881FF6}" srcId="{24D38C00-A43C-4787-9B09-C8E81A678909}" destId="{98AC5E77-BCFF-433F-A1E8-095AF53BD020}" srcOrd="6" destOrd="0" parTransId="{6C4C490E-D325-4FEC-A66A-D074A183B468}" sibTransId="{E83BDDBE-7F62-489F-BFA2-D15F74707D3E}"/>
    <dgm:cxn modelId="{C450D20F-0B52-4F00-88A1-4AD2F93C897A}" srcId="{24D38C00-A43C-4787-9B09-C8E81A678909}" destId="{478765FB-83F9-4D1C-A963-D68C36E45CA0}" srcOrd="8" destOrd="0" parTransId="{EF6D9ED0-ACBF-4AB5-B3ED-69E32120228A}" sibTransId="{BE955012-E73B-4EC8-A181-BF22AA0B4A0D}"/>
    <dgm:cxn modelId="{F7E9A718-4E2D-41BA-854B-C3BB414BDD3D}" srcId="{24D38C00-A43C-4787-9B09-C8E81A678909}" destId="{B56659A0-F802-4415-A840-5D32E515A9FD}" srcOrd="7" destOrd="0" parTransId="{3DE5E7C2-6BDE-49F0-8401-4836BFDC0613}" sibTransId="{F972241B-7B77-4E87-9BC1-3278EFF2A5C4}"/>
    <dgm:cxn modelId="{BFEE761C-95A9-4129-A4AD-3BC6E3ED4A05}" type="presOf" srcId="{876E1938-984B-4F70-A3DD-AE9787EAE1B8}" destId="{F8E9CDAE-27F4-4579-87C2-FD857E5C1F9D}" srcOrd="1" destOrd="0" presId="urn:microsoft.com/office/officeart/2005/8/layout/process5"/>
    <dgm:cxn modelId="{AAA70F1D-3323-440B-B7C3-B7AEC950BA02}" type="presOf" srcId="{192015B5-CCAB-4978-AC46-B178845D4088}" destId="{72C6C0BF-8A9A-4167-8024-333EFA0BF1FC}" srcOrd="1" destOrd="0" presId="urn:microsoft.com/office/officeart/2005/8/layout/process5"/>
    <dgm:cxn modelId="{930B9923-E1B0-423D-984D-C89199989E06}" srcId="{24D38C00-A43C-4787-9B09-C8E81A678909}" destId="{0A78883B-F6E5-41A9-B7C3-8A9DAD4986B0}" srcOrd="1" destOrd="0" parTransId="{ACD059B2-8961-40E5-A1E9-EA1CFF435CBF}" sibTransId="{5371B401-8D1D-4D5E-AD66-E9326130CC82}"/>
    <dgm:cxn modelId="{5CF63B2B-16A3-4227-8796-95BE46E26991}" type="presOf" srcId="{BE955012-E73B-4EC8-A181-BF22AA0B4A0D}" destId="{A09A9DBD-05D3-444C-832A-1D0E442FC256}" srcOrd="1" destOrd="0" presId="urn:microsoft.com/office/officeart/2005/8/layout/process5"/>
    <dgm:cxn modelId="{27DC802C-7F23-4B18-9F96-93B404F63D49}" type="presOf" srcId="{F212DCB5-09F9-4435-970B-8A1D8334752E}" destId="{C17F6EA2-C9C9-4954-87BE-18E31A5C2440}" srcOrd="0" destOrd="0" presId="urn:microsoft.com/office/officeart/2005/8/layout/process5"/>
    <dgm:cxn modelId="{7BFEF830-A474-424D-87F0-92720D52F9BE}" type="presOf" srcId="{716AB3FD-D9EE-4CD6-9308-0A74787FF881}" destId="{E89B1A8F-5F17-44F5-9A7E-83F9FFCD49B4}" srcOrd="1" destOrd="0" presId="urn:microsoft.com/office/officeart/2005/8/layout/process5"/>
    <dgm:cxn modelId="{F475FE32-052D-4082-98A5-7011C90AA660}" type="presOf" srcId="{02AD466B-8D99-41C6-AE4F-4A0A4D43DF52}" destId="{2C0A42F4-65E0-4DC6-A2B1-045CA3846A96}" srcOrd="0" destOrd="0" presId="urn:microsoft.com/office/officeart/2005/8/layout/process5"/>
    <dgm:cxn modelId="{1FB41D34-3B82-4EE8-9CCC-21BA8A291CF2}" type="presOf" srcId="{E83BDDBE-7F62-489F-BFA2-D15F74707D3E}" destId="{1E0AC2B0-4B35-4E57-9ACA-3393B43057F5}" srcOrd="0" destOrd="0" presId="urn:microsoft.com/office/officeart/2005/8/layout/process5"/>
    <dgm:cxn modelId="{7EC3F936-69E2-4D3A-AC1D-706CD3AA7FC0}" type="presOf" srcId="{5346999C-29D3-4BBF-ABC7-AB504364AB63}" destId="{0BCDD6C3-CB7D-4731-9015-4217776ECE41}" srcOrd="0" destOrd="0" presId="urn:microsoft.com/office/officeart/2005/8/layout/process5"/>
    <dgm:cxn modelId="{E93B6937-46BB-499C-B086-1F1A8E61EDF9}" type="presOf" srcId="{AC37FD3A-2C86-4B7C-883D-3A3FD042AB4C}" destId="{77C220F2-32C1-48FD-8BC5-445B11D90AAF}" srcOrd="0" destOrd="0" presId="urn:microsoft.com/office/officeart/2005/8/layout/process5"/>
    <dgm:cxn modelId="{C99C593C-E55B-4593-B957-8C5F6457C326}" type="presOf" srcId="{478765FB-83F9-4D1C-A963-D68C36E45CA0}" destId="{7BEF09CE-1F7C-47F3-ABB7-B103C76B8420}" srcOrd="0" destOrd="0" presId="urn:microsoft.com/office/officeart/2005/8/layout/process5"/>
    <dgm:cxn modelId="{2A5B1342-F246-4E41-B881-9B8EE8DC5C43}" type="presOf" srcId="{F212DCB5-09F9-4435-970B-8A1D8334752E}" destId="{70763C2F-6065-42D5-B77E-6A380142BE2F}" srcOrd="1" destOrd="0" presId="urn:microsoft.com/office/officeart/2005/8/layout/process5"/>
    <dgm:cxn modelId="{CB415766-B5BE-4357-8A8D-810B22A638BA}" type="presOf" srcId="{F2838650-AC2F-4434-A3A1-24348FE29867}" destId="{38B05606-A3B3-4371-9B1B-EFC81A55C4A1}" srcOrd="0" destOrd="0" presId="urn:microsoft.com/office/officeart/2005/8/layout/process5"/>
    <dgm:cxn modelId="{32A05C77-5187-4DD6-9CE3-48CF0551D0A1}" srcId="{24D38C00-A43C-4787-9B09-C8E81A678909}" destId="{D64EDABD-C5E2-4998-8817-A0F43260EA62}" srcOrd="0" destOrd="0" parTransId="{00AA8E66-B2EA-4ABB-A308-904A54F64B01}" sibTransId="{2255DC32-E146-4BFB-8CBC-C648BCD948D7}"/>
    <dgm:cxn modelId="{DF88E285-9D0C-48ED-A88E-B41137D7B6C8}" type="presOf" srcId="{61613C08-2EDE-461C-93A4-C720AAA2705B}" destId="{DDA8818B-C767-4E70-A7FA-0EBB51800E2B}" srcOrd="1" destOrd="0" presId="urn:microsoft.com/office/officeart/2005/8/layout/process5"/>
    <dgm:cxn modelId="{74671688-35DE-4FA3-8E71-B326AFCFC9E4}" type="presOf" srcId="{EF2FD59B-98E9-4632-ABFB-9037D9025885}" destId="{D87D78DA-4750-4492-B8EF-7CED7D050819}" srcOrd="0" destOrd="0" presId="urn:microsoft.com/office/officeart/2005/8/layout/process5"/>
    <dgm:cxn modelId="{FEF6B58C-A6F8-4A94-93FA-D5A885CCB014}" type="presOf" srcId="{02AD466B-8D99-41C6-AE4F-4A0A4D43DF52}" destId="{E42266F1-CA4C-452F-A837-E42F26506EC7}" srcOrd="1" destOrd="0" presId="urn:microsoft.com/office/officeart/2005/8/layout/process5"/>
    <dgm:cxn modelId="{3F1FA48D-F8C6-4FB5-AD19-A65342659C1F}" type="presOf" srcId="{B56659A0-F802-4415-A840-5D32E515A9FD}" destId="{EBC03CF2-C1E7-4EF6-9D82-6EC4FA4007BB}" srcOrd="0" destOrd="0" presId="urn:microsoft.com/office/officeart/2005/8/layout/process5"/>
    <dgm:cxn modelId="{5AE0A993-AC66-4C57-A753-2DC017A804DA}" type="presOf" srcId="{D64EDABD-C5E2-4998-8817-A0F43260EA62}" destId="{FA9DB059-54B6-4C1E-8681-265E8099E332}" srcOrd="0" destOrd="0" presId="urn:microsoft.com/office/officeart/2005/8/layout/process5"/>
    <dgm:cxn modelId="{2AE7B894-99AF-4009-9DA8-454EEFB12190}" type="presOf" srcId="{192015B5-CCAB-4978-AC46-B178845D4088}" destId="{ECF53191-C94B-41DC-8C58-14985D18C780}" srcOrd="0" destOrd="0" presId="urn:microsoft.com/office/officeart/2005/8/layout/process5"/>
    <dgm:cxn modelId="{46FF7497-4EAA-4672-B1CF-31A64639B3C6}" type="presOf" srcId="{F972241B-7B77-4E87-9BC1-3278EFF2A5C4}" destId="{C03B9CDA-0A42-489E-9043-D9777C8C41F3}" srcOrd="0" destOrd="0" presId="urn:microsoft.com/office/officeart/2005/8/layout/process5"/>
    <dgm:cxn modelId="{13686FA1-3EA2-4E75-8F77-D0F192CF5DBC}" srcId="{24D38C00-A43C-4787-9B09-C8E81A678909}" destId="{3BF682B3-8C66-4F7A-B4C4-3CBB53F6258E}" srcOrd="4" destOrd="0" parTransId="{0116C248-88F7-4DB7-B853-5DCE49AE167B}" sibTransId="{F212DCB5-09F9-4435-970B-8A1D8334752E}"/>
    <dgm:cxn modelId="{707E0EAA-A6B0-4E34-9F78-853EDEE6D337}" type="presOf" srcId="{61613C08-2EDE-461C-93A4-C720AAA2705B}" destId="{19E2C025-0EA9-4C2E-8C73-089775BADE43}" srcOrd="0" destOrd="0" presId="urn:microsoft.com/office/officeart/2005/8/layout/process5"/>
    <dgm:cxn modelId="{A48631AB-9FD5-45A5-9756-CCECE79136DD}" type="presOf" srcId="{876E1938-984B-4F70-A3DD-AE9787EAE1B8}" destId="{E9C3162D-FE7C-443D-AEA4-D9F15C51E310}" srcOrd="0" destOrd="0" presId="urn:microsoft.com/office/officeart/2005/8/layout/process5"/>
    <dgm:cxn modelId="{E4A784B1-EB74-4BD6-AF21-5A36C06AA850}" type="presOf" srcId="{5371B401-8D1D-4D5E-AD66-E9326130CC82}" destId="{4AD66AE9-6D52-4743-B206-3A8C46623628}" srcOrd="1" destOrd="0" presId="urn:microsoft.com/office/officeart/2005/8/layout/process5"/>
    <dgm:cxn modelId="{B71371B7-D0C9-44AE-AD80-C196703DEE17}" srcId="{24D38C00-A43C-4787-9B09-C8E81A678909}" destId="{7D9265A2-7A0D-4A49-9232-0692ADBAE59D}" srcOrd="11" destOrd="0" parTransId="{27A2CC1C-C69C-4761-8070-812BB6F53139}" sibTransId="{6A4F2923-6C52-4C70-B681-A6421868CAB7}"/>
    <dgm:cxn modelId="{EFDDE3B7-74F6-44A1-872D-CE4394B57CEF}" type="presOf" srcId="{2255DC32-E146-4BFB-8CBC-C648BCD948D7}" destId="{4684BD1F-B2FC-48B5-8F96-C27B85926993}" srcOrd="0" destOrd="0" presId="urn:microsoft.com/office/officeart/2005/8/layout/process5"/>
    <dgm:cxn modelId="{73143AC5-AE44-4B4E-9661-B22AE4339482}" srcId="{24D38C00-A43C-4787-9B09-C8E81A678909}" destId="{9295CBC0-3ADE-4E69-B3F1-0DA60D137E4D}" srcOrd="2" destOrd="0" parTransId="{BCBEA04A-62FC-44B5-A10C-85C18344FC09}" sibTransId="{876E1938-984B-4F70-A3DD-AE9787EAE1B8}"/>
    <dgm:cxn modelId="{F0C326CA-65B1-48FC-9C97-FE4ED8F1B970}" srcId="{24D38C00-A43C-4787-9B09-C8E81A678909}" destId="{EF2FD59B-98E9-4632-ABFB-9037D9025885}" srcOrd="5" destOrd="0" parTransId="{7D919AEB-3240-4106-B593-D1ED9F6DB094}" sibTransId="{61613C08-2EDE-461C-93A4-C720AAA2705B}"/>
    <dgm:cxn modelId="{EBA175CC-2887-4784-89AE-7005802F71E8}" type="presOf" srcId="{98AC5E77-BCFF-433F-A1E8-095AF53BD020}" destId="{E1A4712C-8534-45CE-B4A1-6D4E29E15767}" srcOrd="0" destOrd="0" presId="urn:microsoft.com/office/officeart/2005/8/layout/process5"/>
    <dgm:cxn modelId="{995D31D5-C1B3-43CC-8A43-D4CD87E0FCFE}" type="presOf" srcId="{BE955012-E73B-4EC8-A181-BF22AA0B4A0D}" destId="{40D37635-9CBB-4207-8AE3-8D5FCA2B8C56}" srcOrd="0" destOrd="0" presId="urn:microsoft.com/office/officeart/2005/8/layout/process5"/>
    <dgm:cxn modelId="{59CCDDD7-B818-43D6-A8B0-9DB06505590C}" type="presOf" srcId="{9295CBC0-3ADE-4E69-B3F1-0DA60D137E4D}" destId="{4A616181-6077-4645-A2DE-6AA4D48A94CE}" srcOrd="0" destOrd="0" presId="urn:microsoft.com/office/officeart/2005/8/layout/process5"/>
    <dgm:cxn modelId="{E37EE7D7-D823-42D6-9BC1-2A9E9F9C0631}" type="presOf" srcId="{E83BDDBE-7F62-489F-BFA2-D15F74707D3E}" destId="{0A5211EA-134D-4543-82AD-840446BFAA6D}" srcOrd="1" destOrd="0" presId="urn:microsoft.com/office/officeart/2005/8/layout/process5"/>
    <dgm:cxn modelId="{76AEC1D8-C96D-40A0-A813-F906E83289BB}" type="presOf" srcId="{716AB3FD-D9EE-4CD6-9308-0A74787FF881}" destId="{0EC1A237-391E-46E7-B242-D87AA065F0DF}" srcOrd="0" destOrd="0" presId="urn:microsoft.com/office/officeart/2005/8/layout/process5"/>
    <dgm:cxn modelId="{6442DEE1-C90D-4D98-9F47-4D2E0454AB5D}" srcId="{24D38C00-A43C-4787-9B09-C8E81A678909}" destId="{5346999C-29D3-4BBF-ABC7-AB504364AB63}" srcOrd="3" destOrd="0" parTransId="{171DE998-9ADC-48D9-9359-5EF8CE219C24}" sibTransId="{192015B5-CCAB-4978-AC46-B178845D4088}"/>
    <dgm:cxn modelId="{4FA74CE7-EE9E-4748-9188-8AC42637C246}" type="presOf" srcId="{3BF682B3-8C66-4F7A-B4C4-3CBB53F6258E}" destId="{26E53F6D-C916-4FC1-B04C-F3C57439A355}" srcOrd="0" destOrd="0" presId="urn:microsoft.com/office/officeart/2005/8/layout/process5"/>
    <dgm:cxn modelId="{E402BBE8-954A-47F7-AB88-84E5E555C0B5}" type="presOf" srcId="{2255DC32-E146-4BFB-8CBC-C648BCD948D7}" destId="{FEA0DCED-308A-44A0-A0A0-EF37C659FBFD}" srcOrd="1" destOrd="0" presId="urn:microsoft.com/office/officeart/2005/8/layout/process5"/>
    <dgm:cxn modelId="{435D41F4-B3E9-4AB9-9B08-E833EFA20172}" type="presOf" srcId="{7D9265A2-7A0D-4A49-9232-0692ADBAE59D}" destId="{DD872C76-392E-45D8-A446-E79C0A3ACB58}" srcOrd="0" destOrd="0" presId="urn:microsoft.com/office/officeart/2005/8/layout/process5"/>
    <dgm:cxn modelId="{532F16F9-5305-4033-B7FA-7CE452C5CB83}" type="presOf" srcId="{24D38C00-A43C-4787-9B09-C8E81A678909}" destId="{3C7D685B-C8D7-4C43-BF10-A13252990564}" srcOrd="0" destOrd="0" presId="urn:microsoft.com/office/officeart/2005/8/layout/process5"/>
    <dgm:cxn modelId="{CC8EB9FA-5A39-4F6F-9244-8567C566F0B0}" type="presOf" srcId="{5371B401-8D1D-4D5E-AD66-E9326130CC82}" destId="{50E02E86-C7B7-4E42-986C-A313CA9F965A}" srcOrd="0" destOrd="0" presId="urn:microsoft.com/office/officeart/2005/8/layout/process5"/>
    <dgm:cxn modelId="{355A73FB-2F46-4050-9310-DBA265D713FB}" srcId="{24D38C00-A43C-4787-9B09-C8E81A678909}" destId="{AC37FD3A-2C86-4B7C-883D-3A3FD042AB4C}" srcOrd="9" destOrd="0" parTransId="{00EB1C00-E2E2-447C-8A7F-7B58E906BCBA}" sibTransId="{716AB3FD-D9EE-4CD6-9308-0A74787FF881}"/>
    <dgm:cxn modelId="{71E3F0FC-2393-48B3-B64B-367406D888A5}" srcId="{24D38C00-A43C-4787-9B09-C8E81A678909}" destId="{F2838650-AC2F-4434-A3A1-24348FE29867}" srcOrd="10" destOrd="0" parTransId="{F2B86D59-0002-4E3C-A1D2-9AE265FC1DB5}" sibTransId="{02AD466B-8D99-41C6-AE4F-4A0A4D43DF52}"/>
    <dgm:cxn modelId="{ED714DFE-034F-4E66-B26A-DFFCDB19311C}" type="presOf" srcId="{F972241B-7B77-4E87-9BC1-3278EFF2A5C4}" destId="{D473CDEE-FB96-45F6-8DC7-FF776F65E776}" srcOrd="1" destOrd="0" presId="urn:microsoft.com/office/officeart/2005/8/layout/process5"/>
    <dgm:cxn modelId="{88D1A8FF-A825-4A41-AA50-D39FF76CA994}" type="presOf" srcId="{0A78883B-F6E5-41A9-B7C3-8A9DAD4986B0}" destId="{829CC83A-F077-47A4-ACF8-7E6EDCE97090}" srcOrd="0" destOrd="0" presId="urn:microsoft.com/office/officeart/2005/8/layout/process5"/>
    <dgm:cxn modelId="{72A47740-9E36-40DE-B7FF-9ECF2925CB0E}" type="presParOf" srcId="{3C7D685B-C8D7-4C43-BF10-A13252990564}" destId="{FA9DB059-54B6-4C1E-8681-265E8099E332}" srcOrd="0" destOrd="0" presId="urn:microsoft.com/office/officeart/2005/8/layout/process5"/>
    <dgm:cxn modelId="{0A77FDA2-1D6E-4BD9-B82C-0E7D8883CCAF}" type="presParOf" srcId="{3C7D685B-C8D7-4C43-BF10-A13252990564}" destId="{4684BD1F-B2FC-48B5-8F96-C27B85926993}" srcOrd="1" destOrd="0" presId="urn:microsoft.com/office/officeart/2005/8/layout/process5"/>
    <dgm:cxn modelId="{3BE3F150-D15F-4A22-9E17-DE19D44577DC}" type="presParOf" srcId="{4684BD1F-B2FC-48B5-8F96-C27B85926993}" destId="{FEA0DCED-308A-44A0-A0A0-EF37C659FBFD}" srcOrd="0" destOrd="0" presId="urn:microsoft.com/office/officeart/2005/8/layout/process5"/>
    <dgm:cxn modelId="{89C5376B-20C0-439D-8675-9C069859CB42}" type="presParOf" srcId="{3C7D685B-C8D7-4C43-BF10-A13252990564}" destId="{829CC83A-F077-47A4-ACF8-7E6EDCE97090}" srcOrd="2" destOrd="0" presId="urn:microsoft.com/office/officeart/2005/8/layout/process5"/>
    <dgm:cxn modelId="{240B4216-436A-4CEB-B507-831F32699285}" type="presParOf" srcId="{3C7D685B-C8D7-4C43-BF10-A13252990564}" destId="{50E02E86-C7B7-4E42-986C-A313CA9F965A}" srcOrd="3" destOrd="0" presId="urn:microsoft.com/office/officeart/2005/8/layout/process5"/>
    <dgm:cxn modelId="{BF21ADA6-1B6F-4B55-95D2-B38CC6DC8A6A}" type="presParOf" srcId="{50E02E86-C7B7-4E42-986C-A313CA9F965A}" destId="{4AD66AE9-6D52-4743-B206-3A8C46623628}" srcOrd="0" destOrd="0" presId="urn:microsoft.com/office/officeart/2005/8/layout/process5"/>
    <dgm:cxn modelId="{376D984C-D2C4-442A-BFBE-8956A558B97D}" type="presParOf" srcId="{3C7D685B-C8D7-4C43-BF10-A13252990564}" destId="{4A616181-6077-4645-A2DE-6AA4D48A94CE}" srcOrd="4" destOrd="0" presId="urn:microsoft.com/office/officeart/2005/8/layout/process5"/>
    <dgm:cxn modelId="{933E31B1-E9DE-48CA-88C9-66C48F541DD8}" type="presParOf" srcId="{3C7D685B-C8D7-4C43-BF10-A13252990564}" destId="{E9C3162D-FE7C-443D-AEA4-D9F15C51E310}" srcOrd="5" destOrd="0" presId="urn:microsoft.com/office/officeart/2005/8/layout/process5"/>
    <dgm:cxn modelId="{5897790A-60CC-4601-9AFA-D2FA9DE77455}" type="presParOf" srcId="{E9C3162D-FE7C-443D-AEA4-D9F15C51E310}" destId="{F8E9CDAE-27F4-4579-87C2-FD857E5C1F9D}" srcOrd="0" destOrd="0" presId="urn:microsoft.com/office/officeart/2005/8/layout/process5"/>
    <dgm:cxn modelId="{FCD3075C-4B81-49AE-9AB4-2160446F2E82}" type="presParOf" srcId="{3C7D685B-C8D7-4C43-BF10-A13252990564}" destId="{0BCDD6C3-CB7D-4731-9015-4217776ECE41}" srcOrd="6" destOrd="0" presId="urn:microsoft.com/office/officeart/2005/8/layout/process5"/>
    <dgm:cxn modelId="{3FE87D49-2FFA-4AFD-84E2-F69464868651}" type="presParOf" srcId="{3C7D685B-C8D7-4C43-BF10-A13252990564}" destId="{ECF53191-C94B-41DC-8C58-14985D18C780}" srcOrd="7" destOrd="0" presId="urn:microsoft.com/office/officeart/2005/8/layout/process5"/>
    <dgm:cxn modelId="{B9E7915C-CCA0-47A3-A1B7-B60F30CF6EEE}" type="presParOf" srcId="{ECF53191-C94B-41DC-8C58-14985D18C780}" destId="{72C6C0BF-8A9A-4167-8024-333EFA0BF1FC}" srcOrd="0" destOrd="0" presId="urn:microsoft.com/office/officeart/2005/8/layout/process5"/>
    <dgm:cxn modelId="{C4D24065-2FB8-48A9-9807-F3286875371F}" type="presParOf" srcId="{3C7D685B-C8D7-4C43-BF10-A13252990564}" destId="{26E53F6D-C916-4FC1-B04C-F3C57439A355}" srcOrd="8" destOrd="0" presId="urn:microsoft.com/office/officeart/2005/8/layout/process5"/>
    <dgm:cxn modelId="{A464CF8A-B9B9-4C26-A205-1C42E3FCC80F}" type="presParOf" srcId="{3C7D685B-C8D7-4C43-BF10-A13252990564}" destId="{C17F6EA2-C9C9-4954-87BE-18E31A5C2440}" srcOrd="9" destOrd="0" presId="urn:microsoft.com/office/officeart/2005/8/layout/process5"/>
    <dgm:cxn modelId="{7EE1B1F3-2580-487C-9DD2-FCA15475F88F}" type="presParOf" srcId="{C17F6EA2-C9C9-4954-87BE-18E31A5C2440}" destId="{70763C2F-6065-42D5-B77E-6A380142BE2F}" srcOrd="0" destOrd="0" presId="urn:microsoft.com/office/officeart/2005/8/layout/process5"/>
    <dgm:cxn modelId="{22329FFE-FFEA-4B54-970A-83936F2725A9}" type="presParOf" srcId="{3C7D685B-C8D7-4C43-BF10-A13252990564}" destId="{D87D78DA-4750-4492-B8EF-7CED7D050819}" srcOrd="10" destOrd="0" presId="urn:microsoft.com/office/officeart/2005/8/layout/process5"/>
    <dgm:cxn modelId="{3800260E-5884-42E8-B178-44DAAB81C640}" type="presParOf" srcId="{3C7D685B-C8D7-4C43-BF10-A13252990564}" destId="{19E2C025-0EA9-4C2E-8C73-089775BADE43}" srcOrd="11" destOrd="0" presId="urn:microsoft.com/office/officeart/2005/8/layout/process5"/>
    <dgm:cxn modelId="{A5CC8C37-D976-49BF-B0E5-F26DE2D4BACC}" type="presParOf" srcId="{19E2C025-0EA9-4C2E-8C73-089775BADE43}" destId="{DDA8818B-C767-4E70-A7FA-0EBB51800E2B}" srcOrd="0" destOrd="0" presId="urn:microsoft.com/office/officeart/2005/8/layout/process5"/>
    <dgm:cxn modelId="{CDA0459D-66EE-4973-A2E9-0154FAB2373F}" type="presParOf" srcId="{3C7D685B-C8D7-4C43-BF10-A13252990564}" destId="{E1A4712C-8534-45CE-B4A1-6D4E29E15767}" srcOrd="12" destOrd="0" presId="urn:microsoft.com/office/officeart/2005/8/layout/process5"/>
    <dgm:cxn modelId="{C530B596-9F78-43B5-B1A8-97F40115E085}" type="presParOf" srcId="{3C7D685B-C8D7-4C43-BF10-A13252990564}" destId="{1E0AC2B0-4B35-4E57-9ACA-3393B43057F5}" srcOrd="13" destOrd="0" presId="urn:microsoft.com/office/officeart/2005/8/layout/process5"/>
    <dgm:cxn modelId="{D492034E-3609-4E38-A151-EEAAA1C8D508}" type="presParOf" srcId="{1E0AC2B0-4B35-4E57-9ACA-3393B43057F5}" destId="{0A5211EA-134D-4543-82AD-840446BFAA6D}" srcOrd="0" destOrd="0" presId="urn:microsoft.com/office/officeart/2005/8/layout/process5"/>
    <dgm:cxn modelId="{97F485CD-BB6C-4A37-AADB-C371CE7DA115}" type="presParOf" srcId="{3C7D685B-C8D7-4C43-BF10-A13252990564}" destId="{EBC03CF2-C1E7-4EF6-9D82-6EC4FA4007BB}" srcOrd="14" destOrd="0" presId="urn:microsoft.com/office/officeart/2005/8/layout/process5"/>
    <dgm:cxn modelId="{263EF55D-2F9D-4C11-A3AB-051CDF314906}" type="presParOf" srcId="{3C7D685B-C8D7-4C43-BF10-A13252990564}" destId="{C03B9CDA-0A42-489E-9043-D9777C8C41F3}" srcOrd="15" destOrd="0" presId="urn:microsoft.com/office/officeart/2005/8/layout/process5"/>
    <dgm:cxn modelId="{B5BF5DB1-CEF1-41C1-AF5B-48C0EF6F7BF7}" type="presParOf" srcId="{C03B9CDA-0A42-489E-9043-D9777C8C41F3}" destId="{D473CDEE-FB96-45F6-8DC7-FF776F65E776}" srcOrd="0" destOrd="0" presId="urn:microsoft.com/office/officeart/2005/8/layout/process5"/>
    <dgm:cxn modelId="{EE694DEA-1294-4BBB-BF07-72299905B753}" type="presParOf" srcId="{3C7D685B-C8D7-4C43-BF10-A13252990564}" destId="{7BEF09CE-1F7C-47F3-ABB7-B103C76B8420}" srcOrd="16" destOrd="0" presId="urn:microsoft.com/office/officeart/2005/8/layout/process5"/>
    <dgm:cxn modelId="{96D0A197-A770-4458-A35C-18044A265186}" type="presParOf" srcId="{3C7D685B-C8D7-4C43-BF10-A13252990564}" destId="{40D37635-9CBB-4207-8AE3-8D5FCA2B8C56}" srcOrd="17" destOrd="0" presId="urn:microsoft.com/office/officeart/2005/8/layout/process5"/>
    <dgm:cxn modelId="{C9DA1474-6016-481D-8F41-4B9A367220A9}" type="presParOf" srcId="{40D37635-9CBB-4207-8AE3-8D5FCA2B8C56}" destId="{A09A9DBD-05D3-444C-832A-1D0E442FC256}" srcOrd="0" destOrd="0" presId="urn:microsoft.com/office/officeart/2005/8/layout/process5"/>
    <dgm:cxn modelId="{43936D52-84F8-4B7F-A374-D9F2317AE46B}" type="presParOf" srcId="{3C7D685B-C8D7-4C43-BF10-A13252990564}" destId="{77C220F2-32C1-48FD-8BC5-445B11D90AAF}" srcOrd="18" destOrd="0" presId="urn:microsoft.com/office/officeart/2005/8/layout/process5"/>
    <dgm:cxn modelId="{D7CEFB93-F37F-42CB-8062-60C17F803DEA}" type="presParOf" srcId="{3C7D685B-C8D7-4C43-BF10-A13252990564}" destId="{0EC1A237-391E-46E7-B242-D87AA065F0DF}" srcOrd="19" destOrd="0" presId="urn:microsoft.com/office/officeart/2005/8/layout/process5"/>
    <dgm:cxn modelId="{2B57634B-01FD-4BC2-8E33-74BB4310E680}" type="presParOf" srcId="{0EC1A237-391E-46E7-B242-D87AA065F0DF}" destId="{E89B1A8F-5F17-44F5-9A7E-83F9FFCD49B4}" srcOrd="0" destOrd="0" presId="urn:microsoft.com/office/officeart/2005/8/layout/process5"/>
    <dgm:cxn modelId="{317BBE6A-632D-4F27-9545-5DE9A6498DF3}" type="presParOf" srcId="{3C7D685B-C8D7-4C43-BF10-A13252990564}" destId="{38B05606-A3B3-4371-9B1B-EFC81A55C4A1}" srcOrd="20" destOrd="0" presId="urn:microsoft.com/office/officeart/2005/8/layout/process5"/>
    <dgm:cxn modelId="{10BB6043-D01F-4ABA-B416-FCA00FAF335C}" type="presParOf" srcId="{3C7D685B-C8D7-4C43-BF10-A13252990564}" destId="{2C0A42F4-65E0-4DC6-A2B1-045CA3846A96}" srcOrd="21" destOrd="0" presId="urn:microsoft.com/office/officeart/2005/8/layout/process5"/>
    <dgm:cxn modelId="{A1662169-FD28-4218-93AC-2ACA5A37E0FE}" type="presParOf" srcId="{2C0A42F4-65E0-4DC6-A2B1-045CA3846A96}" destId="{E42266F1-CA4C-452F-A837-E42F26506EC7}" srcOrd="0" destOrd="0" presId="urn:microsoft.com/office/officeart/2005/8/layout/process5"/>
    <dgm:cxn modelId="{B68BA338-7BB9-4FF5-8D34-52098C151752}" type="presParOf" srcId="{3C7D685B-C8D7-4C43-BF10-A13252990564}" destId="{DD872C76-392E-45D8-A446-E79C0A3ACB58}" srcOrd="2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CB58C-1619-41DA-A384-76066989B16D}">
      <dsp:nvSpPr>
        <dsp:cNvPr id="0" name=""/>
        <dsp:cNvSpPr/>
      </dsp:nvSpPr>
      <dsp:spPr>
        <a:xfrm>
          <a:off x="987220" y="617821"/>
          <a:ext cx="2264379" cy="1867639"/>
        </a:xfrm>
        <a:prstGeom prst="roundRect">
          <a:avLst>
            <a:gd name="adj" fmla="val 10000"/>
          </a:avLst>
        </a:prstGeom>
        <a:solidFill>
          <a:schemeClr val="lt1"/>
        </a:solidFill>
        <a:ln w="12700" cap="flat" cmpd="sng" algn="ctr">
          <a:solidFill>
            <a:schemeClr val="accent2"/>
          </a:solidFill>
          <a:prstDash val="solid"/>
          <a:miter lim="800000"/>
        </a:ln>
        <a:effectLst/>
        <a:scene3d>
          <a:camera prst="orthographicFront"/>
          <a:lightRig rig="threePt" dir="t">
            <a:rot lat="0" lon="0" rev="7500000"/>
          </a:lightRig>
        </a:scene3d>
        <a:sp3d z="-152400" extrusionH="63500"/>
      </dsp:spPr>
      <dsp:style>
        <a:lnRef idx="2">
          <a:schemeClr val="accent2"/>
        </a:lnRef>
        <a:fillRef idx="1">
          <a:schemeClr val="lt1"/>
        </a:fillRef>
        <a:effectRef idx="0">
          <a:schemeClr val="accent2"/>
        </a:effectRef>
        <a:fontRef idx="minor">
          <a:schemeClr val="dk1"/>
        </a:fontRef>
      </dsp:style>
      <dsp:txBody>
        <a:bodyPr spcFirstLastPara="0" vert="horz" wrap="square" lIns="123825" tIns="123825" rIns="123825" bIns="123825" numCol="1" spcCol="1270" anchor="t" anchorCtr="0">
          <a:noAutofit/>
        </a:bodyPr>
        <a:lstStyle/>
        <a:p>
          <a:pPr marL="285750" lvl="1" indent="-285750" algn="l" defTabSz="2889250">
            <a:lnSpc>
              <a:spcPct val="90000"/>
            </a:lnSpc>
            <a:spcBef>
              <a:spcPct val="0"/>
            </a:spcBef>
            <a:spcAft>
              <a:spcPct val="15000"/>
            </a:spcAft>
            <a:buChar char="•"/>
          </a:pPr>
          <a:endParaRPr lang="tr-TR" sz="6500" kern="1200" dirty="0"/>
        </a:p>
      </dsp:txBody>
      <dsp:txXfrm>
        <a:off x="1030200" y="660801"/>
        <a:ext cx="2178419" cy="1381470"/>
      </dsp:txXfrm>
    </dsp:sp>
    <dsp:sp modelId="{0CE4971D-5809-4330-A7BF-C19C25943953}">
      <dsp:nvSpPr>
        <dsp:cNvPr id="0" name=""/>
        <dsp:cNvSpPr/>
      </dsp:nvSpPr>
      <dsp:spPr>
        <a:xfrm>
          <a:off x="1979529" y="797340"/>
          <a:ext cx="3568289" cy="3568289"/>
        </a:xfrm>
        <a:prstGeom prst="leftCircularArrow">
          <a:avLst>
            <a:gd name="adj1" fmla="val 3358"/>
            <a:gd name="adj2" fmla="val 415285"/>
            <a:gd name="adj3" fmla="val 2223735"/>
            <a:gd name="adj4" fmla="val 9057428"/>
            <a:gd name="adj5" fmla="val 3918"/>
          </a:avLst>
        </a:prstGeom>
        <a:solidFill>
          <a:schemeClr val="accent4">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D58650E-1EEA-47AF-99CC-337D2155C5F6}">
      <dsp:nvSpPr>
        <dsp:cNvPr id="0" name=""/>
        <dsp:cNvSpPr/>
      </dsp:nvSpPr>
      <dsp:spPr>
        <a:xfrm>
          <a:off x="777742" y="1240195"/>
          <a:ext cx="3079254" cy="214440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rial" panose="020B0604020202020204" pitchFamily="34" charset="0"/>
              <a:cs typeface="Arial" panose="020B0604020202020204" pitchFamily="34" charset="0"/>
            </a:rPr>
            <a:t>İç piyasaya güvenli ve </a:t>
          </a:r>
          <a:r>
            <a:rPr lang="en-US" sz="1900" b="1" kern="1200" dirty="0" err="1">
              <a:latin typeface="Arial" panose="020B0604020202020204" pitchFamily="34" charset="0"/>
              <a:cs typeface="Arial" panose="020B0604020202020204" pitchFamily="34" charset="0"/>
            </a:rPr>
            <a:t>mevzuatına</a:t>
          </a:r>
          <a:r>
            <a:rPr lang="en-US" sz="1900" b="1" kern="1200" dirty="0">
              <a:latin typeface="Arial" panose="020B0604020202020204" pitchFamily="34" charset="0"/>
              <a:cs typeface="Arial" panose="020B0604020202020204" pitchFamily="34" charset="0"/>
            </a:rPr>
            <a:t> </a:t>
          </a:r>
          <a:r>
            <a:rPr lang="en-US" sz="1900" b="1" kern="1200" dirty="0" err="1">
              <a:latin typeface="Arial" panose="020B0604020202020204" pitchFamily="34" charset="0"/>
              <a:cs typeface="Arial" panose="020B0604020202020204" pitchFamily="34" charset="0"/>
            </a:rPr>
            <a:t>uygun</a:t>
          </a:r>
          <a:r>
            <a:rPr lang="en-US" sz="1900" b="1" kern="1200" dirty="0">
              <a:latin typeface="Arial" panose="020B0604020202020204" pitchFamily="34" charset="0"/>
              <a:cs typeface="Arial" panose="020B0604020202020204" pitchFamily="34" charset="0"/>
            </a:rPr>
            <a:t> </a:t>
          </a:r>
          <a:r>
            <a:rPr lang="en-US" sz="1900" b="1" kern="1200" dirty="0" err="1">
              <a:latin typeface="Arial" panose="020B0604020202020204" pitchFamily="34" charset="0"/>
              <a:cs typeface="Arial" panose="020B0604020202020204" pitchFamily="34" charset="0"/>
            </a:rPr>
            <a:t>ürün</a:t>
          </a:r>
          <a:r>
            <a:rPr lang="en-US" sz="1900" b="1" kern="1200" dirty="0">
              <a:latin typeface="Arial" panose="020B0604020202020204" pitchFamily="34" charset="0"/>
              <a:cs typeface="Arial" panose="020B0604020202020204" pitchFamily="34" charset="0"/>
            </a:rPr>
            <a:t> </a:t>
          </a:r>
          <a:r>
            <a:rPr lang="en-US" sz="1900" b="1" kern="1200" dirty="0" err="1">
              <a:latin typeface="Arial" panose="020B0604020202020204" pitchFamily="34" charset="0"/>
              <a:cs typeface="Arial" panose="020B0604020202020204" pitchFamily="34" charset="0"/>
            </a:rPr>
            <a:t>arz</a:t>
          </a:r>
          <a:r>
            <a:rPr lang="en-US" sz="1900" b="1" kern="1200" dirty="0">
              <a:latin typeface="Arial" panose="020B0604020202020204" pitchFamily="34" charset="0"/>
              <a:cs typeface="Arial" panose="020B0604020202020204" pitchFamily="34" charset="0"/>
            </a:rPr>
            <a:t> </a:t>
          </a:r>
          <a:r>
            <a:rPr lang="en-US" sz="1900" b="1" kern="1200" dirty="0" err="1">
              <a:latin typeface="Arial" panose="020B0604020202020204" pitchFamily="34" charset="0"/>
              <a:cs typeface="Arial" panose="020B0604020202020204" pitchFamily="34" charset="0"/>
            </a:rPr>
            <a:t>edilmesi</a:t>
          </a:r>
          <a:endParaRPr lang="en-US" sz="1900" b="1" kern="1200" dirty="0">
            <a:latin typeface="Arial" panose="020B0604020202020204" pitchFamily="34" charset="0"/>
            <a:cs typeface="Arial" panose="020B0604020202020204" pitchFamily="34" charset="0"/>
          </a:endParaRPr>
        </a:p>
      </dsp:txBody>
      <dsp:txXfrm>
        <a:off x="840549" y="1303002"/>
        <a:ext cx="2953640" cy="2018790"/>
      </dsp:txXfrm>
    </dsp:sp>
    <dsp:sp modelId="{10EA023C-66F5-4B3E-A79D-CCDD86553068}">
      <dsp:nvSpPr>
        <dsp:cNvPr id="0" name=""/>
        <dsp:cNvSpPr/>
      </dsp:nvSpPr>
      <dsp:spPr>
        <a:xfrm>
          <a:off x="4552750" y="1144318"/>
          <a:ext cx="2264379" cy="1867639"/>
        </a:xfrm>
        <a:prstGeom prst="roundRect">
          <a:avLst>
            <a:gd name="adj" fmla="val 10000"/>
          </a:avLst>
        </a:prstGeom>
        <a:solidFill>
          <a:schemeClr val="lt1"/>
        </a:solidFill>
        <a:ln w="12700" cap="flat" cmpd="sng" algn="ctr">
          <a:solidFill>
            <a:schemeClr val="accent2"/>
          </a:solidFill>
          <a:prstDash val="solid"/>
          <a:miter lim="800000"/>
        </a:ln>
        <a:effectLst/>
        <a:scene3d>
          <a:camera prst="orthographicFront"/>
          <a:lightRig rig="threePt" dir="t">
            <a:rot lat="0" lon="0" rev="7500000"/>
          </a:lightRig>
        </a:scene3d>
        <a:sp3d z="-152400" extrusionH="63500"/>
      </dsp:spPr>
      <dsp:style>
        <a:lnRef idx="2">
          <a:schemeClr val="accent2"/>
        </a:lnRef>
        <a:fillRef idx="1">
          <a:schemeClr val="lt1"/>
        </a:fillRef>
        <a:effectRef idx="0">
          <a:schemeClr val="accent2"/>
        </a:effectRef>
        <a:fontRef idx="minor">
          <a:schemeClr val="dk1"/>
        </a:fontRef>
      </dsp:style>
    </dsp:sp>
    <dsp:sp modelId="{9F0E9AA7-9610-4692-B3B4-EC7ACDE40D52}">
      <dsp:nvSpPr>
        <dsp:cNvPr id="0" name=""/>
        <dsp:cNvSpPr/>
      </dsp:nvSpPr>
      <dsp:spPr>
        <a:xfrm>
          <a:off x="5736246" y="-480544"/>
          <a:ext cx="3237541" cy="3237541"/>
        </a:xfrm>
        <a:prstGeom prst="circularArrow">
          <a:avLst>
            <a:gd name="adj1" fmla="val 3701"/>
            <a:gd name="adj2" fmla="val 461476"/>
            <a:gd name="adj3" fmla="val 19372614"/>
            <a:gd name="adj4" fmla="val 12585112"/>
            <a:gd name="adj5" fmla="val 4318"/>
          </a:avLst>
        </a:prstGeom>
        <a:solidFill>
          <a:schemeClr val="accent4">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14DF1E8-C1BB-4E88-9EE9-5151D319A7FD}">
      <dsp:nvSpPr>
        <dsp:cNvPr id="0" name=""/>
        <dsp:cNvSpPr/>
      </dsp:nvSpPr>
      <dsp:spPr>
        <a:xfrm>
          <a:off x="4936678" y="399342"/>
          <a:ext cx="2251316" cy="148995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yriad Pro" panose="020B0503030403020204" charset="0"/>
            </a:rPr>
            <a:t>AB </a:t>
          </a:r>
          <a:r>
            <a:rPr lang="en-US" sz="1800" b="1" kern="1200" dirty="0" err="1">
              <a:latin typeface="Myriad Pro" panose="020B0503030403020204" charset="0"/>
            </a:rPr>
            <a:t>pazarında</a:t>
          </a:r>
          <a:r>
            <a:rPr lang="en-US" sz="1800" b="1" kern="1200" dirty="0">
              <a:latin typeface="Myriad Pro" panose="020B0503030403020204" charset="0"/>
            </a:rPr>
            <a:t> </a:t>
          </a:r>
          <a:r>
            <a:rPr lang="en-US" sz="1800" b="1" kern="1200" dirty="0" err="1">
              <a:latin typeface="Myriad Pro" panose="020B0503030403020204" charset="0"/>
            </a:rPr>
            <a:t>malların</a:t>
          </a:r>
          <a:r>
            <a:rPr lang="en-US" sz="1800" b="1" kern="1200" dirty="0">
              <a:latin typeface="Myriad Pro" panose="020B0503030403020204" charset="0"/>
            </a:rPr>
            <a:t> </a:t>
          </a:r>
          <a:r>
            <a:rPr lang="en-US" sz="1800" b="1" kern="1200" dirty="0" err="1">
              <a:latin typeface="Myriad Pro" panose="020B0503030403020204" charset="0"/>
            </a:rPr>
            <a:t>serbest</a:t>
          </a:r>
          <a:r>
            <a:rPr lang="en-US" sz="1800" b="1" kern="1200" dirty="0">
              <a:latin typeface="Myriad Pro" panose="020B0503030403020204" charset="0"/>
            </a:rPr>
            <a:t> </a:t>
          </a:r>
          <a:r>
            <a:rPr lang="en-US" sz="1800" b="1" kern="1200" dirty="0" err="1">
              <a:latin typeface="Myriad Pro" panose="020B0503030403020204" charset="0"/>
            </a:rPr>
            <a:t>dolaşımının</a:t>
          </a:r>
          <a:r>
            <a:rPr lang="en-US" sz="1800" b="1" kern="1200" dirty="0">
              <a:latin typeface="Myriad Pro" panose="020B0503030403020204" charset="0"/>
            </a:rPr>
            <a:t> </a:t>
          </a:r>
          <a:r>
            <a:rPr lang="en-US" sz="1800" b="1" kern="1200" dirty="0" err="1">
              <a:latin typeface="Myriad Pro" panose="020B0503030403020204" charset="0"/>
            </a:rPr>
            <a:t>sağlanması</a:t>
          </a:r>
          <a:endParaRPr lang="en-US" sz="1800" b="1" kern="1200" dirty="0">
            <a:latin typeface="Myriad Pro" panose="020B0503030403020204" charset="0"/>
          </a:endParaRPr>
        </a:p>
      </dsp:txBody>
      <dsp:txXfrm>
        <a:off x="4980317" y="442981"/>
        <a:ext cx="2164038" cy="1402674"/>
      </dsp:txXfrm>
    </dsp:sp>
    <dsp:sp modelId="{D6E8F307-890B-411E-A6D0-BDED25F67080}">
      <dsp:nvSpPr>
        <dsp:cNvPr id="0" name=""/>
        <dsp:cNvSpPr/>
      </dsp:nvSpPr>
      <dsp:spPr>
        <a:xfrm>
          <a:off x="7758633" y="806782"/>
          <a:ext cx="2264379" cy="1867639"/>
        </a:xfrm>
        <a:prstGeom prst="roundRect">
          <a:avLst>
            <a:gd name="adj" fmla="val 10000"/>
          </a:avLst>
        </a:prstGeom>
        <a:solidFill>
          <a:schemeClr val="lt1"/>
        </a:solidFill>
        <a:ln w="12700" cap="flat" cmpd="sng" algn="ctr">
          <a:solidFill>
            <a:schemeClr val="accent2"/>
          </a:solidFill>
          <a:prstDash val="solid"/>
          <a:miter lim="800000"/>
        </a:ln>
        <a:effectLst/>
        <a:scene3d>
          <a:camera prst="orthographicFront"/>
          <a:lightRig rig="threePt" dir="t">
            <a:rot lat="0" lon="0" rev="7500000"/>
          </a:lightRig>
        </a:scene3d>
        <a:sp3d z="-152400" extrusionH="63500"/>
      </dsp:spPr>
      <dsp:style>
        <a:lnRef idx="2">
          <a:schemeClr val="accent2"/>
        </a:lnRef>
        <a:fillRef idx="1">
          <a:schemeClr val="lt1"/>
        </a:fillRef>
        <a:effectRef idx="0">
          <a:schemeClr val="accent2"/>
        </a:effectRef>
        <a:fontRef idx="minor">
          <a:schemeClr val="dk1"/>
        </a:fontRef>
      </dsp:style>
    </dsp:sp>
    <dsp:sp modelId="{D1104206-FD06-4522-9C49-4A579FB17E22}">
      <dsp:nvSpPr>
        <dsp:cNvPr id="0" name=""/>
        <dsp:cNvSpPr/>
      </dsp:nvSpPr>
      <dsp:spPr>
        <a:xfrm>
          <a:off x="8029442" y="1952105"/>
          <a:ext cx="2483390" cy="146102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n-US" sz="1700" b="1" kern="1200" dirty="0" err="1">
              <a:latin typeface="Myriad Pro" panose="020B0503030403020204" charset="0"/>
            </a:rPr>
            <a:t>İhracatta</a:t>
          </a:r>
          <a:r>
            <a:rPr lang="en-US" sz="1700" b="1" kern="1200" dirty="0">
              <a:latin typeface="Myriad Pro" panose="020B0503030403020204" charset="0"/>
            </a:rPr>
            <a:t> </a:t>
          </a:r>
          <a:r>
            <a:rPr lang="en-US" sz="1700" b="1" kern="1200" dirty="0" err="1">
              <a:latin typeface="Myriad Pro" panose="020B0503030403020204" charset="0"/>
            </a:rPr>
            <a:t>Türk</a:t>
          </a:r>
          <a:r>
            <a:rPr lang="en-US" sz="1700" b="1" kern="1200" dirty="0">
              <a:latin typeface="Myriad Pro" panose="020B0503030403020204" charset="0"/>
            </a:rPr>
            <a:t> </a:t>
          </a:r>
          <a:r>
            <a:rPr lang="en-US" sz="1700" b="1" kern="1200" dirty="0" err="1">
              <a:latin typeface="Myriad Pro" panose="020B0503030403020204" charset="0"/>
            </a:rPr>
            <a:t>Malı</a:t>
          </a:r>
          <a:r>
            <a:rPr lang="en-US" sz="1700" b="1" kern="1200" dirty="0">
              <a:latin typeface="Myriad Pro" panose="020B0503030403020204" charset="0"/>
            </a:rPr>
            <a:t> </a:t>
          </a:r>
          <a:r>
            <a:rPr lang="en-US" sz="1700" b="1" kern="1200" dirty="0" err="1">
              <a:latin typeface="Myriad Pro" panose="020B0503030403020204" charset="0"/>
            </a:rPr>
            <a:t>imajının</a:t>
          </a:r>
          <a:r>
            <a:rPr lang="en-US" sz="1700" b="1" kern="1200" dirty="0">
              <a:latin typeface="Myriad Pro" panose="020B0503030403020204" charset="0"/>
            </a:rPr>
            <a:t> </a:t>
          </a:r>
          <a:r>
            <a:rPr lang="en-US" sz="1700" b="1" kern="1200" dirty="0" err="1">
              <a:latin typeface="Myriad Pro" panose="020B0503030403020204" charset="0"/>
            </a:rPr>
            <a:t>güçlendirilmes</a:t>
          </a:r>
          <a:r>
            <a:rPr lang="tr-TR" sz="1700" b="1" kern="1200" dirty="0">
              <a:latin typeface="Myriad Pro" panose="020B0503030403020204" charset="0"/>
            </a:rPr>
            <a:t>i</a:t>
          </a:r>
          <a:endParaRPr lang="en-US" sz="1700" b="1" kern="1200" dirty="0">
            <a:latin typeface="Myriad Pro" panose="020B0503030403020204" charset="0"/>
          </a:endParaRPr>
        </a:p>
      </dsp:txBody>
      <dsp:txXfrm>
        <a:off x="8072234" y="1994897"/>
        <a:ext cx="2397806" cy="1375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02350-C0A6-49E5-A78F-1DE71F1AF45F}">
      <dsp:nvSpPr>
        <dsp:cNvPr id="0" name=""/>
        <dsp:cNvSpPr/>
      </dsp:nvSpPr>
      <dsp:spPr>
        <a:xfrm>
          <a:off x="2905" y="10257"/>
          <a:ext cx="2832449" cy="113297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latin typeface="Myriad Pro" panose="020B0503030403020204" charset="0"/>
            </a:rPr>
            <a:t>Kapsam</a:t>
          </a:r>
          <a:endParaRPr lang="en-US" sz="2400" b="1" kern="1200" dirty="0">
            <a:latin typeface="Myriad Pro" panose="020B0503030403020204" charset="0"/>
          </a:endParaRPr>
        </a:p>
      </dsp:txBody>
      <dsp:txXfrm>
        <a:off x="2905" y="10257"/>
        <a:ext cx="2832449" cy="1132979"/>
      </dsp:txXfrm>
    </dsp:sp>
    <dsp:sp modelId="{DFB7F4A3-C09C-4AFE-BA3D-8C783348EE26}">
      <dsp:nvSpPr>
        <dsp:cNvPr id="0" name=""/>
        <dsp:cNvSpPr/>
      </dsp:nvSpPr>
      <dsp:spPr>
        <a:xfrm>
          <a:off x="2905" y="1143237"/>
          <a:ext cx="2832449" cy="2635200"/>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1" kern="1200" dirty="0" err="1">
              <a:latin typeface="Calibri" panose="020F0502020204030204" pitchFamily="34" charset="0"/>
              <a:ea typeface="Calibri" panose="020F0502020204030204" pitchFamily="34" charset="0"/>
              <a:cs typeface="Calibri" panose="020F0502020204030204" pitchFamily="34" charset="0"/>
            </a:rPr>
            <a:t>İç</a:t>
          </a:r>
          <a:r>
            <a:rPr lang="en-US" sz="1800" b="1" kern="1200" dirty="0">
              <a:latin typeface="Calibri" panose="020F0502020204030204" pitchFamily="34" charset="0"/>
              <a:ea typeface="Calibri" panose="020F0502020204030204" pitchFamily="34" charset="0"/>
              <a:cs typeface="Calibri" panose="020F0502020204030204" pitchFamily="34" charset="0"/>
            </a:rPr>
            <a:t> </a:t>
          </a:r>
          <a:r>
            <a:rPr lang="en-US" sz="1800" b="1" kern="1200" dirty="0" err="1">
              <a:latin typeface="Calibri" panose="020F0502020204030204" pitchFamily="34" charset="0"/>
              <a:ea typeface="Calibri" panose="020F0502020204030204" pitchFamily="34" charset="0"/>
              <a:cs typeface="Calibri" panose="020F0502020204030204" pitchFamily="34" charset="0"/>
            </a:rPr>
            <a:t>piyasaya</a:t>
          </a:r>
          <a:r>
            <a:rPr lang="en-US" sz="1800" b="1" kern="1200" dirty="0">
              <a:latin typeface="Calibri" panose="020F0502020204030204" pitchFamily="34" charset="0"/>
              <a:ea typeface="Calibri" panose="020F0502020204030204" pitchFamily="34" charset="0"/>
              <a:cs typeface="Calibri" panose="020F0502020204030204" pitchFamily="34" charset="0"/>
            </a:rPr>
            <a:t> </a:t>
          </a:r>
          <a:r>
            <a:rPr lang="en-US" sz="1800" b="1" kern="1200" dirty="0" err="1">
              <a:latin typeface="Calibri" panose="020F0502020204030204" pitchFamily="34" charset="0"/>
              <a:ea typeface="Calibri" panose="020F0502020204030204" pitchFamily="34" charset="0"/>
              <a:cs typeface="Calibri" panose="020F0502020204030204" pitchFamily="34" charset="0"/>
            </a:rPr>
            <a:t>arz</a:t>
          </a:r>
          <a:r>
            <a:rPr lang="en-US" sz="1800" b="1" kern="1200" dirty="0">
              <a:latin typeface="Calibri" panose="020F0502020204030204" pitchFamily="34" charset="0"/>
              <a:ea typeface="Calibri" panose="020F0502020204030204" pitchFamily="34" charset="0"/>
              <a:cs typeface="Calibri" panose="020F0502020204030204" pitchFamily="34" charset="0"/>
            </a:rPr>
            <a:t> </a:t>
          </a:r>
          <a:r>
            <a:rPr lang="en-US" sz="1800" b="1" kern="1200" dirty="0" err="1">
              <a:latin typeface="Calibri" panose="020F0502020204030204" pitchFamily="34" charset="0"/>
              <a:ea typeface="Calibri" panose="020F0502020204030204" pitchFamily="34" charset="0"/>
              <a:cs typeface="Calibri" panose="020F0502020204030204" pitchFamily="34" charset="0"/>
            </a:rPr>
            <a:t>edilen</a:t>
          </a:r>
          <a:r>
            <a:rPr lang="en-US" sz="1800" b="1" kern="1200" dirty="0">
              <a:latin typeface="Calibri" panose="020F0502020204030204" pitchFamily="34" charset="0"/>
              <a:ea typeface="Calibri" panose="020F0502020204030204" pitchFamily="34" charset="0"/>
              <a:cs typeface="Calibri" panose="020F0502020204030204" pitchFamily="34" charset="0"/>
            </a:rPr>
            <a:t> </a:t>
          </a:r>
          <a:r>
            <a:rPr lang="en-US" sz="1800" b="1" kern="1200" dirty="0" err="1">
              <a:latin typeface="Calibri" panose="020F0502020204030204" pitchFamily="34" charset="0"/>
              <a:ea typeface="Calibri" panose="020F0502020204030204" pitchFamily="34" charset="0"/>
              <a:cs typeface="Calibri" panose="020F0502020204030204" pitchFamily="34" charset="0"/>
            </a:rPr>
            <a:t>ürünler</a:t>
          </a:r>
          <a:endParaRPr lang="en-US" sz="1800" b="1" kern="1200" dirty="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endParaRPr lang="en-US" sz="1800" b="1" kern="1200" dirty="0">
            <a:solidFill>
              <a:srgbClr val="1B2C57"/>
            </a:solidFill>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1" kern="1200" dirty="0">
              <a:latin typeface="Calibri" panose="020F0502020204030204" pitchFamily="34" charset="0"/>
              <a:ea typeface="Calibri" panose="020F0502020204030204" pitchFamily="34" charset="0"/>
              <a:cs typeface="Calibri" panose="020F0502020204030204" pitchFamily="34" charset="0"/>
            </a:rPr>
            <a:t>AB </a:t>
          </a:r>
          <a:r>
            <a:rPr lang="en-US" sz="1800" b="1" kern="1200" dirty="0" err="1">
              <a:latin typeface="Calibri" panose="020F0502020204030204" pitchFamily="34" charset="0"/>
              <a:ea typeface="Calibri" panose="020F0502020204030204" pitchFamily="34" charset="0"/>
              <a:cs typeface="Calibri" panose="020F0502020204030204" pitchFamily="34" charset="0"/>
            </a:rPr>
            <a:t>piyasasına</a:t>
          </a:r>
          <a:r>
            <a:rPr lang="en-US" sz="1800" b="1" kern="1200" dirty="0">
              <a:latin typeface="Calibri" panose="020F0502020204030204" pitchFamily="34" charset="0"/>
              <a:ea typeface="Calibri" panose="020F0502020204030204" pitchFamily="34" charset="0"/>
              <a:cs typeface="Calibri" panose="020F0502020204030204" pitchFamily="34" charset="0"/>
            </a:rPr>
            <a:t> </a:t>
          </a:r>
          <a:r>
            <a:rPr lang="en-US" sz="1800" b="1" kern="1200" dirty="0" err="1">
              <a:latin typeface="Calibri" panose="020F0502020204030204" pitchFamily="34" charset="0"/>
              <a:ea typeface="Calibri" panose="020F0502020204030204" pitchFamily="34" charset="0"/>
              <a:cs typeface="Calibri" panose="020F0502020204030204" pitchFamily="34" charset="0"/>
            </a:rPr>
            <a:t>arz</a:t>
          </a:r>
          <a:r>
            <a:rPr lang="en-US" sz="1800" b="1" kern="1200" dirty="0">
              <a:latin typeface="Calibri" panose="020F0502020204030204" pitchFamily="34" charset="0"/>
              <a:ea typeface="Calibri" panose="020F0502020204030204" pitchFamily="34" charset="0"/>
              <a:cs typeface="Calibri" panose="020F0502020204030204" pitchFamily="34" charset="0"/>
            </a:rPr>
            <a:t> </a:t>
          </a:r>
          <a:r>
            <a:rPr lang="en-US" sz="1800" b="1" kern="1200" dirty="0" err="1">
              <a:latin typeface="Calibri" panose="020F0502020204030204" pitchFamily="34" charset="0"/>
              <a:ea typeface="Calibri" panose="020F0502020204030204" pitchFamily="34" charset="0"/>
              <a:cs typeface="Calibri" panose="020F0502020204030204" pitchFamily="34" charset="0"/>
            </a:rPr>
            <a:t>edilen</a:t>
          </a:r>
          <a:r>
            <a:rPr lang="en-US" sz="1800" b="1" kern="1200" dirty="0">
              <a:latin typeface="Calibri" panose="020F0502020204030204" pitchFamily="34" charset="0"/>
              <a:ea typeface="Calibri" panose="020F0502020204030204" pitchFamily="34" charset="0"/>
              <a:cs typeface="Calibri" panose="020F0502020204030204" pitchFamily="34" charset="0"/>
            </a:rPr>
            <a:t> </a:t>
          </a:r>
          <a:r>
            <a:rPr lang="en-US" sz="1800" b="1" kern="1200" dirty="0" err="1">
              <a:latin typeface="Calibri" panose="020F0502020204030204" pitchFamily="34" charset="0"/>
              <a:ea typeface="Calibri" panose="020F0502020204030204" pitchFamily="34" charset="0"/>
              <a:cs typeface="Calibri" panose="020F0502020204030204" pitchFamily="34" charset="0"/>
            </a:rPr>
            <a:t>ürünler</a:t>
          </a:r>
          <a:endParaRPr lang="en-US"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2905" y="1143237"/>
        <a:ext cx="2832449" cy="2635200"/>
      </dsp:txXfrm>
    </dsp:sp>
    <dsp:sp modelId="{1AA625BC-94EF-4732-B5DD-5FB3B347B749}">
      <dsp:nvSpPr>
        <dsp:cNvPr id="0" name=""/>
        <dsp:cNvSpPr/>
      </dsp:nvSpPr>
      <dsp:spPr>
        <a:xfrm>
          <a:off x="3231898" y="10257"/>
          <a:ext cx="2832449" cy="113297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800100">
            <a:lnSpc>
              <a:spcPct val="90000"/>
            </a:lnSpc>
            <a:spcBef>
              <a:spcPct val="0"/>
            </a:spcBef>
            <a:spcAft>
              <a:spcPct val="35000"/>
            </a:spcAft>
            <a:buNone/>
          </a:pPr>
          <a:r>
            <a:rPr lang="en-US" sz="2400" b="1" kern="1200">
              <a:latin typeface="Myriad Pro" panose="020B0503030403020204" charset="0"/>
              <a:ea typeface="+mn-ea"/>
              <a:cs typeface="+mn-cs"/>
            </a:rPr>
            <a:t>Kapsam dışı</a:t>
          </a:r>
          <a:endParaRPr lang="en-US" sz="2400" b="1" kern="1200" dirty="0">
            <a:latin typeface="Myriad Pro" panose="020B0503030403020204" charset="0"/>
            <a:ea typeface="+mn-ea"/>
            <a:cs typeface="+mn-cs"/>
          </a:endParaRPr>
        </a:p>
      </dsp:txBody>
      <dsp:txXfrm>
        <a:off x="3231898" y="10257"/>
        <a:ext cx="2832449" cy="1132979"/>
      </dsp:txXfrm>
    </dsp:sp>
    <dsp:sp modelId="{23950798-7957-4C3B-9EF4-B706BA88907A}">
      <dsp:nvSpPr>
        <dsp:cNvPr id="0" name=""/>
        <dsp:cNvSpPr/>
      </dsp:nvSpPr>
      <dsp:spPr>
        <a:xfrm>
          <a:off x="3231898" y="1143237"/>
          <a:ext cx="2832449" cy="2635200"/>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latin typeface="Myriad Pro" panose="020B0503030403020204" charset="0"/>
          </a:endParaRPr>
        </a:p>
        <a:p>
          <a:pPr marL="171450" lvl="1" indent="-171450" algn="l" defTabSz="800100">
            <a:lnSpc>
              <a:spcPct val="90000"/>
            </a:lnSpc>
            <a:spcBef>
              <a:spcPct val="0"/>
            </a:spcBef>
            <a:spcAft>
              <a:spcPct val="15000"/>
            </a:spcAft>
            <a:buChar char="•"/>
          </a:pPr>
          <a:r>
            <a:rPr lang="en-US" sz="1800" b="1" kern="1200" dirty="0">
              <a:latin typeface="Myriad Pro" panose="020B0503030403020204" charset="0"/>
            </a:rPr>
            <a:t>3. </a:t>
          </a:r>
          <a:r>
            <a:rPr lang="en-US" sz="1800" b="1" kern="1200" dirty="0" err="1">
              <a:latin typeface="Myriad Pro" panose="020B0503030403020204" charset="0"/>
            </a:rPr>
            <a:t>Ülkelere</a:t>
          </a:r>
          <a:r>
            <a:rPr lang="en-US" sz="1800" b="1" kern="1200" dirty="0">
              <a:latin typeface="Myriad Pro" panose="020B0503030403020204" charset="0"/>
            </a:rPr>
            <a:t> </a:t>
          </a:r>
          <a:r>
            <a:rPr lang="en-US" sz="1800" b="1" kern="1200" dirty="0" err="1">
              <a:latin typeface="Myriad Pro" panose="020B0503030403020204" charset="0"/>
            </a:rPr>
            <a:t>ihraç</a:t>
          </a:r>
          <a:r>
            <a:rPr lang="en-US" sz="1800" b="1" kern="1200" dirty="0">
              <a:latin typeface="Myriad Pro" panose="020B0503030403020204" charset="0"/>
            </a:rPr>
            <a:t> </a:t>
          </a:r>
          <a:r>
            <a:rPr lang="en-US" sz="1800" b="1" kern="1200" dirty="0" err="1">
              <a:latin typeface="Myriad Pro" panose="020B0503030403020204" charset="0"/>
            </a:rPr>
            <a:t>edilen</a:t>
          </a:r>
          <a:r>
            <a:rPr lang="en-US" sz="1800" b="1" kern="1200" dirty="0">
              <a:latin typeface="Myriad Pro" panose="020B0503030403020204" charset="0"/>
            </a:rPr>
            <a:t> </a:t>
          </a:r>
          <a:r>
            <a:rPr lang="en-US" sz="1800" b="1" kern="1200" dirty="0" err="1">
              <a:latin typeface="Myriad Pro" panose="020B0503030403020204" charset="0"/>
            </a:rPr>
            <a:t>ürünler</a:t>
          </a:r>
          <a:endParaRPr lang="en-US" sz="1800" b="1" kern="1200" dirty="0">
            <a:latin typeface="Myriad Pro" panose="020B0503030403020204" charset="0"/>
          </a:endParaRPr>
        </a:p>
        <a:p>
          <a:pPr marL="171450" lvl="1" indent="-171450" algn="l" defTabSz="800100">
            <a:lnSpc>
              <a:spcPct val="90000"/>
            </a:lnSpc>
            <a:spcBef>
              <a:spcPct val="0"/>
            </a:spcBef>
            <a:spcAft>
              <a:spcPct val="15000"/>
            </a:spcAft>
            <a:buChar char="•"/>
          </a:pPr>
          <a:endParaRPr lang="en-US" sz="1800" b="1" kern="1200" dirty="0">
            <a:solidFill>
              <a:srgbClr val="1B2C57"/>
            </a:solidFill>
            <a:latin typeface="Myriad Pro" panose="020B0503030403020204" charset="0"/>
          </a:endParaRPr>
        </a:p>
        <a:p>
          <a:pPr marL="171450" lvl="1" indent="-171450" algn="l" defTabSz="800100">
            <a:lnSpc>
              <a:spcPct val="90000"/>
            </a:lnSpc>
            <a:spcBef>
              <a:spcPct val="0"/>
            </a:spcBef>
            <a:spcAft>
              <a:spcPct val="15000"/>
            </a:spcAft>
            <a:buChar char="•"/>
          </a:pPr>
          <a:r>
            <a:rPr lang="en-US" sz="1800" b="1" kern="1200" dirty="0">
              <a:latin typeface="Myriad Pro" panose="020B0503030403020204" charset="0"/>
            </a:rPr>
            <a:t>Özel </a:t>
          </a:r>
          <a:r>
            <a:rPr lang="en-US" sz="1800" b="1" kern="1200" dirty="0" err="1">
              <a:latin typeface="Myriad Pro" panose="020B0503030403020204" charset="0"/>
            </a:rPr>
            <a:t>Kanunda</a:t>
          </a:r>
          <a:r>
            <a:rPr lang="en-US" sz="1800" b="1" kern="1200" dirty="0">
              <a:latin typeface="Myriad Pro" panose="020B0503030403020204" charset="0"/>
            </a:rPr>
            <a:t> </a:t>
          </a:r>
          <a:r>
            <a:rPr lang="en-US" sz="1800" b="1" kern="1200" dirty="0" err="1">
              <a:latin typeface="Myriad Pro" panose="020B0503030403020204" charset="0"/>
            </a:rPr>
            <a:t>düzenlenen</a:t>
          </a:r>
          <a:r>
            <a:rPr lang="en-US" sz="1800" b="1" kern="1200" dirty="0">
              <a:latin typeface="Myriad Pro" panose="020B0503030403020204" charset="0"/>
            </a:rPr>
            <a:t> </a:t>
          </a:r>
          <a:r>
            <a:rPr lang="en-US" sz="1800" b="1" kern="1200" dirty="0" err="1">
              <a:latin typeface="Myriad Pro" panose="020B0503030403020204" charset="0"/>
            </a:rPr>
            <a:t>ürünler</a:t>
          </a:r>
          <a:endParaRPr lang="en-US" sz="1800" b="1" kern="1200" dirty="0">
            <a:latin typeface="Myriad Pro" panose="020B0503030403020204" charset="0"/>
          </a:endParaRPr>
        </a:p>
      </dsp:txBody>
      <dsp:txXfrm>
        <a:off x="3231898" y="1143237"/>
        <a:ext cx="2832449" cy="2635200"/>
      </dsp:txXfrm>
    </dsp:sp>
    <dsp:sp modelId="{FF9ECA65-DCEF-44E1-A36A-D9CD791F952F}">
      <dsp:nvSpPr>
        <dsp:cNvPr id="0" name=""/>
        <dsp:cNvSpPr/>
      </dsp:nvSpPr>
      <dsp:spPr>
        <a:xfrm>
          <a:off x="6460890" y="10257"/>
          <a:ext cx="2832449" cy="113297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800" kern="1200"/>
        </a:p>
        <a:p>
          <a:pPr marL="0" marR="0" lvl="0" indent="0" algn="ctr" defTabSz="800100" eaLnBrk="1" fontAlgn="auto" latinLnBrk="0" hangingPunct="1">
            <a:lnSpc>
              <a:spcPct val="90000"/>
            </a:lnSpc>
            <a:spcBef>
              <a:spcPct val="0"/>
            </a:spcBef>
            <a:spcAft>
              <a:spcPct val="35000"/>
            </a:spcAft>
            <a:buClrTx/>
            <a:buSzTx/>
            <a:buFontTx/>
            <a:buNone/>
            <a:tabLst/>
            <a:defRPr/>
          </a:pPr>
          <a:r>
            <a:rPr lang="en-US" sz="2400" b="1" kern="1200">
              <a:latin typeface="Myriad Pro" panose="020B0503030403020204" charset="0"/>
              <a:ea typeface="+mn-ea"/>
              <a:cs typeface="+mn-cs"/>
            </a:rPr>
            <a:t>İstisna</a:t>
          </a:r>
        </a:p>
        <a:p>
          <a:pPr marL="0" lvl="0" algn="ctr" defTabSz="1022350">
            <a:lnSpc>
              <a:spcPct val="90000"/>
            </a:lnSpc>
            <a:spcBef>
              <a:spcPct val="0"/>
            </a:spcBef>
            <a:spcAft>
              <a:spcPct val="35000"/>
            </a:spcAft>
            <a:buNone/>
          </a:pPr>
          <a:endParaRPr lang="en-US" sz="1600" kern="1200" dirty="0"/>
        </a:p>
      </dsp:txBody>
      <dsp:txXfrm>
        <a:off x="6460890" y="10257"/>
        <a:ext cx="2832449" cy="1132979"/>
      </dsp:txXfrm>
    </dsp:sp>
    <dsp:sp modelId="{213E3037-5B0B-43E2-A2BC-E92B1F6F2FFE}">
      <dsp:nvSpPr>
        <dsp:cNvPr id="0" name=""/>
        <dsp:cNvSpPr/>
      </dsp:nvSpPr>
      <dsp:spPr>
        <a:xfrm>
          <a:off x="6460890" y="1143237"/>
          <a:ext cx="2832449" cy="2635200"/>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solidFill>
              <a:srgbClr val="1B2C57"/>
            </a:solidFill>
            <a:latin typeface="Myriad Pro" panose="020B0503030403020204" charset="0"/>
          </a:endParaRPr>
        </a:p>
        <a:p>
          <a:pPr marL="171450" lvl="1" indent="-171450" algn="l" defTabSz="800100">
            <a:lnSpc>
              <a:spcPct val="90000"/>
            </a:lnSpc>
            <a:spcBef>
              <a:spcPct val="0"/>
            </a:spcBef>
            <a:spcAft>
              <a:spcPct val="15000"/>
            </a:spcAft>
            <a:buChar char="•"/>
          </a:pPr>
          <a:r>
            <a:rPr lang="en-US" sz="1800" b="1" kern="1200">
              <a:latin typeface="Myriad Pro" panose="020B0503030403020204" charset="0"/>
            </a:rPr>
            <a:t>3. Ülkelere ihraç edilen ürünlerde ürün güvenliği ve alıcıyı yanıltmama</a:t>
          </a:r>
          <a:endParaRPr lang="en-US" sz="1800" b="1" kern="1200" dirty="0">
            <a:latin typeface="Myriad Pro" panose="020B0503030403020204" charset="0"/>
          </a:endParaRPr>
        </a:p>
      </dsp:txBody>
      <dsp:txXfrm>
        <a:off x="6460890" y="1143237"/>
        <a:ext cx="2832449" cy="2635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54BF7-3B6A-4A1E-8007-4AB057324F3E}">
      <dsp:nvSpPr>
        <dsp:cNvPr id="0" name=""/>
        <dsp:cNvSpPr/>
      </dsp:nvSpPr>
      <dsp:spPr>
        <a:xfrm>
          <a:off x="-4345519" y="-740405"/>
          <a:ext cx="5754095" cy="5754095"/>
        </a:xfrm>
        <a:prstGeom prst="blockArc">
          <a:avLst>
            <a:gd name="adj1" fmla="val 18900000"/>
            <a:gd name="adj2" fmla="val 2700000"/>
            <a:gd name="adj3" fmla="val 375"/>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3CBBA9-AFFB-4A23-9BFF-5E5D295B8659}">
      <dsp:nvSpPr>
        <dsp:cNvPr id="0" name=""/>
        <dsp:cNvSpPr/>
      </dsp:nvSpPr>
      <dsp:spPr>
        <a:xfrm>
          <a:off x="2134478" y="192476"/>
          <a:ext cx="8591875" cy="2056802"/>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69004" tIns="50800" rIns="50800" bIns="50800" numCol="1" spcCol="1270" anchor="ctr" anchorCtr="0">
          <a:noAutofit/>
        </a:bodyPr>
        <a:lstStyle/>
        <a:p>
          <a:pPr marL="0" lvl="0" indent="0" algn="just" defTabSz="889000" rtl="0">
            <a:lnSpc>
              <a:spcPct val="90000"/>
            </a:lnSpc>
            <a:spcBef>
              <a:spcPct val="0"/>
            </a:spcBef>
            <a:spcAft>
              <a:spcPct val="35000"/>
            </a:spcAft>
            <a:buNone/>
          </a:pPr>
          <a:r>
            <a:rPr lang="tr-TR" sz="2000" b="1" kern="1200" dirty="0"/>
            <a:t>Bakanlığımız PGD faaliyetleri, Tüketicinin Korunması ve Piyasa Gözetimi Genel Müdürlüğü bünyesinde </a:t>
          </a:r>
          <a:r>
            <a:rPr lang="tr-TR" sz="2000" b="1" kern="1200" noProof="0" dirty="0"/>
            <a:t>bulunan Piyasa</a:t>
          </a:r>
          <a:r>
            <a:rPr lang="tr-TR" sz="2000" b="1" kern="1200" dirty="0"/>
            <a:t> Gözetimi ve Denetimi Dairesi Başkanlığı tarafından </a:t>
          </a:r>
          <a:r>
            <a:rPr lang="tr-TR" sz="2000" b="1" kern="1200" noProof="0" dirty="0"/>
            <a:t>üstlenilmişt</a:t>
          </a:r>
          <a:r>
            <a:rPr lang="tr-TR" sz="2000" b="1" kern="1200" dirty="0"/>
            <a:t>ir.</a:t>
          </a:r>
        </a:p>
        <a:p>
          <a:pPr marL="0" lvl="0" indent="0" algn="just" defTabSz="889000">
            <a:lnSpc>
              <a:spcPct val="90000"/>
            </a:lnSpc>
            <a:spcBef>
              <a:spcPct val="0"/>
            </a:spcBef>
            <a:spcAft>
              <a:spcPct val="35000"/>
            </a:spcAft>
            <a:buNone/>
          </a:pPr>
          <a:endParaRPr lang="tr-TR" sz="2000" b="1" kern="1200" dirty="0"/>
        </a:p>
      </dsp:txBody>
      <dsp:txXfrm>
        <a:off x="2134478" y="192476"/>
        <a:ext cx="8591875" cy="2056802"/>
      </dsp:txXfrm>
    </dsp:sp>
    <dsp:sp modelId="{BFF7F3BB-E9E6-4EA0-B66C-605C5DAE70A3}">
      <dsp:nvSpPr>
        <dsp:cNvPr id="0" name=""/>
        <dsp:cNvSpPr/>
      </dsp:nvSpPr>
      <dsp:spPr>
        <a:xfrm>
          <a:off x="472188" y="457882"/>
          <a:ext cx="1525990" cy="152599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16F4AE-B4E3-4892-85FB-0B20AC213DA1}">
      <dsp:nvSpPr>
        <dsp:cNvPr id="0" name=""/>
        <dsp:cNvSpPr/>
      </dsp:nvSpPr>
      <dsp:spPr>
        <a:xfrm>
          <a:off x="2145076" y="2442011"/>
          <a:ext cx="8570678" cy="1220792"/>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69004" tIns="60960" rIns="60960" bIns="60960" numCol="1" spcCol="1270" anchor="ctr" anchorCtr="0">
          <a:noAutofit/>
        </a:bodyPr>
        <a:lstStyle/>
        <a:p>
          <a:pPr marL="0" lvl="0" indent="0" algn="l" defTabSz="1066800">
            <a:lnSpc>
              <a:spcPct val="90000"/>
            </a:lnSpc>
            <a:spcBef>
              <a:spcPct val="0"/>
            </a:spcBef>
            <a:spcAft>
              <a:spcPct val="35000"/>
            </a:spcAft>
            <a:buNone/>
          </a:pPr>
          <a:r>
            <a:rPr lang="tr-TR" sz="2400" b="1" kern="1200" dirty="0"/>
            <a:t>Denetimler Ticaret Denetmenleri </a:t>
          </a:r>
          <a:r>
            <a:rPr lang="tr-TR" sz="2400" b="1" kern="1200" noProof="0" dirty="0"/>
            <a:t>eliyle</a:t>
          </a:r>
          <a:r>
            <a:rPr lang="tr-TR" sz="2400" b="1" kern="1200" dirty="0"/>
            <a:t> </a:t>
          </a:r>
          <a:r>
            <a:rPr lang="tr-TR" sz="2400" b="1" kern="1200" noProof="0" dirty="0"/>
            <a:t>yürütülmektedir</a:t>
          </a:r>
          <a:r>
            <a:rPr lang="tr-TR" sz="2400" b="1" kern="1200" dirty="0"/>
            <a:t>.</a:t>
          </a:r>
        </a:p>
      </dsp:txBody>
      <dsp:txXfrm>
        <a:off x="2145076" y="2442011"/>
        <a:ext cx="8570678" cy="1220792"/>
      </dsp:txXfrm>
    </dsp:sp>
    <dsp:sp modelId="{D4D76E67-074E-45A6-982F-682637A0381D}">
      <dsp:nvSpPr>
        <dsp:cNvPr id="0" name=""/>
        <dsp:cNvSpPr/>
      </dsp:nvSpPr>
      <dsp:spPr>
        <a:xfrm>
          <a:off x="472188" y="2289412"/>
          <a:ext cx="1525990" cy="152599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F7ED1-7E06-4DDA-8006-C28268DA0C3F}">
      <dsp:nvSpPr>
        <dsp:cNvPr id="0" name=""/>
        <dsp:cNvSpPr/>
      </dsp:nvSpPr>
      <dsp:spPr>
        <a:xfrm>
          <a:off x="5343330" y="2308129"/>
          <a:ext cx="3727689" cy="745058"/>
        </a:xfrm>
        <a:custGeom>
          <a:avLst/>
          <a:gdLst/>
          <a:ahLst/>
          <a:cxnLst/>
          <a:rect l="0" t="0" r="0" b="0"/>
          <a:pathLst>
            <a:path>
              <a:moveTo>
                <a:pt x="0" y="0"/>
              </a:moveTo>
              <a:lnTo>
                <a:pt x="0" y="385499"/>
              </a:lnTo>
              <a:lnTo>
                <a:pt x="3727689" y="385499"/>
              </a:lnTo>
              <a:lnTo>
                <a:pt x="3727689" y="74505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4B5A69-7A97-4A59-A641-D18CA2DAD590}">
      <dsp:nvSpPr>
        <dsp:cNvPr id="0" name=""/>
        <dsp:cNvSpPr/>
      </dsp:nvSpPr>
      <dsp:spPr>
        <a:xfrm>
          <a:off x="5343330" y="2308129"/>
          <a:ext cx="1268936" cy="719118"/>
        </a:xfrm>
        <a:custGeom>
          <a:avLst/>
          <a:gdLst/>
          <a:ahLst/>
          <a:cxnLst/>
          <a:rect l="0" t="0" r="0" b="0"/>
          <a:pathLst>
            <a:path>
              <a:moveTo>
                <a:pt x="0" y="0"/>
              </a:moveTo>
              <a:lnTo>
                <a:pt x="0" y="359559"/>
              </a:lnTo>
              <a:lnTo>
                <a:pt x="1268936" y="359559"/>
              </a:lnTo>
              <a:lnTo>
                <a:pt x="1268936" y="71911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4DB7F0-AD1C-4968-9B15-52F221FD94DA}">
      <dsp:nvSpPr>
        <dsp:cNvPr id="0" name=""/>
        <dsp:cNvSpPr/>
      </dsp:nvSpPr>
      <dsp:spPr>
        <a:xfrm>
          <a:off x="3335002" y="2308129"/>
          <a:ext cx="2008327" cy="745058"/>
        </a:xfrm>
        <a:custGeom>
          <a:avLst/>
          <a:gdLst/>
          <a:ahLst/>
          <a:cxnLst/>
          <a:rect l="0" t="0" r="0" b="0"/>
          <a:pathLst>
            <a:path>
              <a:moveTo>
                <a:pt x="2008327" y="0"/>
              </a:moveTo>
              <a:lnTo>
                <a:pt x="2008327" y="385499"/>
              </a:lnTo>
              <a:lnTo>
                <a:pt x="0" y="385499"/>
              </a:lnTo>
              <a:lnTo>
                <a:pt x="0" y="74505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13C810-FE5D-459A-8525-048B4557AF1B}">
      <dsp:nvSpPr>
        <dsp:cNvPr id="0" name=""/>
        <dsp:cNvSpPr/>
      </dsp:nvSpPr>
      <dsp:spPr>
        <a:xfrm>
          <a:off x="1007129" y="2308129"/>
          <a:ext cx="4336201" cy="719118"/>
        </a:xfrm>
        <a:custGeom>
          <a:avLst/>
          <a:gdLst/>
          <a:ahLst/>
          <a:cxnLst/>
          <a:rect l="0" t="0" r="0" b="0"/>
          <a:pathLst>
            <a:path>
              <a:moveTo>
                <a:pt x="4336201" y="0"/>
              </a:moveTo>
              <a:lnTo>
                <a:pt x="4336201" y="359559"/>
              </a:lnTo>
              <a:lnTo>
                <a:pt x="0" y="359559"/>
              </a:lnTo>
              <a:lnTo>
                <a:pt x="0" y="71911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97A72B-F363-4C18-AEF9-7EA0C003D313}">
      <dsp:nvSpPr>
        <dsp:cNvPr id="0" name=""/>
        <dsp:cNvSpPr/>
      </dsp:nvSpPr>
      <dsp:spPr>
        <a:xfrm>
          <a:off x="3631142" y="595941"/>
          <a:ext cx="3424375" cy="171218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b="1" kern="1200">
              <a:latin typeface="+mn-lt"/>
              <a:ea typeface="+mn-ea"/>
              <a:cs typeface="+mn-cs"/>
            </a:rPr>
            <a:t>Piyasa Gözetimi ve Denetimi Süreci</a:t>
          </a:r>
          <a:endParaRPr lang="tr-TR" sz="2800" b="1" kern="1200" dirty="0">
            <a:latin typeface="+mn-lt"/>
            <a:ea typeface="+mn-ea"/>
            <a:cs typeface="+mn-cs"/>
          </a:endParaRPr>
        </a:p>
      </dsp:txBody>
      <dsp:txXfrm>
        <a:off x="3631142" y="595941"/>
        <a:ext cx="3424375" cy="1712187"/>
      </dsp:txXfrm>
    </dsp:sp>
    <dsp:sp modelId="{0BB4EDE6-0947-4536-B63D-F434DE53C685}">
      <dsp:nvSpPr>
        <dsp:cNvPr id="0" name=""/>
        <dsp:cNvSpPr/>
      </dsp:nvSpPr>
      <dsp:spPr>
        <a:xfrm>
          <a:off x="6680" y="3027248"/>
          <a:ext cx="2000896" cy="542232"/>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tr-TR" sz="2400" b="1" kern="1200" dirty="0">
              <a:latin typeface="+mn-lt"/>
            </a:rPr>
            <a:t>YILLIK PLAN</a:t>
          </a:r>
        </a:p>
      </dsp:txBody>
      <dsp:txXfrm>
        <a:off x="6680" y="3027248"/>
        <a:ext cx="2000896" cy="542232"/>
      </dsp:txXfrm>
    </dsp:sp>
    <dsp:sp modelId="{F1FC4E15-C946-4C2D-A6BB-7B879487E0DB}">
      <dsp:nvSpPr>
        <dsp:cNvPr id="0" name=""/>
        <dsp:cNvSpPr/>
      </dsp:nvSpPr>
      <dsp:spPr>
        <a:xfrm>
          <a:off x="2271905" y="3053187"/>
          <a:ext cx="2126194" cy="81352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0" lang="tr-TR" sz="2400" b="1" i="0" u="none" strike="noStrike" kern="1200" cap="none" normalizeH="0" baseline="0" dirty="0">
              <a:ln/>
              <a:effectLst/>
              <a:latin typeface="+mn-lt"/>
              <a:cs typeface="Times New Roman" panose="02020603050405020304" pitchFamily="18" charset="0"/>
            </a:rPr>
            <a:t>İHBAR/ŞİKAYET</a:t>
          </a:r>
          <a:endParaRPr lang="tr-TR" sz="2400" b="1" kern="1200" dirty="0">
            <a:latin typeface="+mn-lt"/>
          </a:endParaRPr>
        </a:p>
      </dsp:txBody>
      <dsp:txXfrm>
        <a:off x="2271905" y="3053187"/>
        <a:ext cx="2126194" cy="813528"/>
      </dsp:txXfrm>
    </dsp:sp>
    <dsp:sp modelId="{9431FE33-7035-4B61-8A9E-8EA8796D4F61}">
      <dsp:nvSpPr>
        <dsp:cNvPr id="0" name=""/>
        <dsp:cNvSpPr/>
      </dsp:nvSpPr>
      <dsp:spPr>
        <a:xfrm>
          <a:off x="5572010" y="3027248"/>
          <a:ext cx="2080513" cy="850717"/>
        </a:xfrm>
        <a:prstGeom prst="rect">
          <a:avLst/>
        </a:prstGeom>
        <a:blipFill rotWithShape="0">
          <a:blip xmlns:r="http://schemas.openxmlformats.org/officeDocument/2006/relationships" r:embed="rId1"/>
          <a:stretch>
            <a:fillRect/>
          </a:stretch>
        </a:blip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tr-TR" sz="2400" b="1" kern="1200" dirty="0">
            <a:solidFill>
              <a:schemeClr val="tx2"/>
            </a:solidFill>
            <a:latin typeface="+mn-lt"/>
          </a:endParaRPr>
        </a:p>
      </dsp:txBody>
      <dsp:txXfrm>
        <a:off x="5572010" y="3027248"/>
        <a:ext cx="2080513" cy="850717"/>
      </dsp:txXfrm>
    </dsp:sp>
    <dsp:sp modelId="{EA4FD0B9-F0A5-4490-BF1E-0E52AC5DAB0C}">
      <dsp:nvSpPr>
        <dsp:cNvPr id="0" name=""/>
        <dsp:cNvSpPr/>
      </dsp:nvSpPr>
      <dsp:spPr>
        <a:xfrm>
          <a:off x="7916851" y="3053187"/>
          <a:ext cx="2308337" cy="81352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dirty="0"/>
            <a:t>Rehberlik ve Bilgilendirme Faaliyetleri</a:t>
          </a:r>
        </a:p>
      </dsp:txBody>
      <dsp:txXfrm>
        <a:off x="7916851" y="3053187"/>
        <a:ext cx="2308337" cy="8135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F193B-3D91-480C-A461-3B0944023034}">
      <dsp:nvSpPr>
        <dsp:cNvPr id="0" name=""/>
        <dsp:cNvSpPr/>
      </dsp:nvSpPr>
      <dsp:spPr>
        <a:xfrm>
          <a:off x="0" y="0"/>
          <a:ext cx="2727406" cy="14718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tr-TR" sz="1700" b="1" i="1" kern="1200" dirty="0"/>
            <a:t>Uygunsuzluğun düzeltilmesi için uyarı, piyasada bulunmasının yasaklanması, idari para cezası.</a:t>
          </a:r>
          <a:endParaRPr lang="tr-TR" sz="1700" kern="1200" dirty="0"/>
        </a:p>
      </dsp:txBody>
      <dsp:txXfrm>
        <a:off x="71850" y="71850"/>
        <a:ext cx="2583706" cy="1328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AD84D-5927-45F7-8A93-9A97115792FB}">
      <dsp:nvSpPr>
        <dsp:cNvPr id="0" name=""/>
        <dsp:cNvSpPr/>
      </dsp:nvSpPr>
      <dsp:spPr>
        <a:xfrm>
          <a:off x="0" y="29204"/>
          <a:ext cx="3802322"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tr-TR" sz="1600" b="1" i="1" kern="1200" baseline="0" dirty="0"/>
            <a:t>Savunma</a:t>
          </a:r>
          <a:r>
            <a:rPr lang="tr-TR" sz="1600" b="1" i="1" kern="1200" dirty="0"/>
            <a:t> alındıktan sonra; piyasadan çekilmesi, geri çağrılması, piyasada bulunmasının yasaklanması, ilan, imha, idari para cezası.</a:t>
          </a:r>
          <a:endParaRPr lang="tr-TR" sz="1600" kern="1200" dirty="0"/>
        </a:p>
      </dsp:txBody>
      <dsp:txXfrm>
        <a:off x="55744" y="84948"/>
        <a:ext cx="3690834" cy="10304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2F7C2-19CD-47C1-B11E-331D334856F6}">
      <dsp:nvSpPr>
        <dsp:cNvPr id="0" name=""/>
        <dsp:cNvSpPr/>
      </dsp:nvSpPr>
      <dsp:spPr>
        <a:xfrm>
          <a:off x="0" y="74164"/>
          <a:ext cx="3160342" cy="7698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tr-TR" sz="1400" b="1" i="1" kern="1200" dirty="0"/>
            <a:t>Savunma alınmadan; piyasadan çekilmesi, geri çağrılması veya piyasada bulunmasının yasaklanması kararı </a:t>
          </a:r>
          <a:endParaRPr lang="tr-TR" sz="1400" kern="1200" dirty="0"/>
        </a:p>
      </dsp:txBody>
      <dsp:txXfrm>
        <a:off x="37581" y="111745"/>
        <a:ext cx="3085180" cy="6946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DB059-54B6-4C1E-8681-265E8099E332}">
      <dsp:nvSpPr>
        <dsp:cNvPr id="0" name=""/>
        <dsp:cNvSpPr/>
      </dsp:nvSpPr>
      <dsp:spPr>
        <a:xfrm>
          <a:off x="1873166" y="289731"/>
          <a:ext cx="1481647" cy="888988"/>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t>DENETİMİN BAŞLAMASI</a:t>
          </a:r>
        </a:p>
      </dsp:txBody>
      <dsp:txXfrm>
        <a:off x="1899204" y="315769"/>
        <a:ext cx="1429571" cy="836912"/>
      </dsp:txXfrm>
    </dsp:sp>
    <dsp:sp modelId="{4684BD1F-B2FC-48B5-8F96-C27B85926993}">
      <dsp:nvSpPr>
        <dsp:cNvPr id="0" name=""/>
        <dsp:cNvSpPr/>
      </dsp:nvSpPr>
      <dsp:spPr>
        <a:xfrm>
          <a:off x="3485198" y="550501"/>
          <a:ext cx="314109" cy="367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b="1" kern="1200"/>
        </a:p>
      </dsp:txBody>
      <dsp:txXfrm>
        <a:off x="3485198" y="623991"/>
        <a:ext cx="219876" cy="220468"/>
      </dsp:txXfrm>
    </dsp:sp>
    <dsp:sp modelId="{829CC83A-F077-47A4-ACF8-7E6EDCE97090}">
      <dsp:nvSpPr>
        <dsp:cNvPr id="0" name=""/>
        <dsp:cNvSpPr/>
      </dsp:nvSpPr>
      <dsp:spPr>
        <a:xfrm>
          <a:off x="3947471" y="289731"/>
          <a:ext cx="1481647" cy="8889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t>NUMUNE ALINMASI</a:t>
          </a:r>
        </a:p>
      </dsp:txBody>
      <dsp:txXfrm>
        <a:off x="3973509" y="315769"/>
        <a:ext cx="1429571" cy="836912"/>
      </dsp:txXfrm>
    </dsp:sp>
    <dsp:sp modelId="{50E02E86-C7B7-4E42-986C-A313CA9F965A}">
      <dsp:nvSpPr>
        <dsp:cNvPr id="0" name=""/>
        <dsp:cNvSpPr/>
      </dsp:nvSpPr>
      <dsp:spPr>
        <a:xfrm>
          <a:off x="5559503" y="550501"/>
          <a:ext cx="314109" cy="367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b="1" kern="1200"/>
        </a:p>
      </dsp:txBody>
      <dsp:txXfrm>
        <a:off x="5559503" y="623991"/>
        <a:ext cx="219876" cy="220468"/>
      </dsp:txXfrm>
    </dsp:sp>
    <dsp:sp modelId="{4A616181-6077-4645-A2DE-6AA4D48A94CE}">
      <dsp:nvSpPr>
        <dsp:cNvPr id="0" name=""/>
        <dsp:cNvSpPr/>
      </dsp:nvSpPr>
      <dsp:spPr>
        <a:xfrm>
          <a:off x="6021777" y="289731"/>
          <a:ext cx="1481647" cy="8889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t>LABORATUVARA GÖNDERİLMESİ</a:t>
          </a:r>
        </a:p>
      </dsp:txBody>
      <dsp:txXfrm>
        <a:off x="6047815" y="315769"/>
        <a:ext cx="1429571" cy="836912"/>
      </dsp:txXfrm>
    </dsp:sp>
    <dsp:sp modelId="{E9C3162D-FE7C-443D-AEA4-D9F15C51E310}">
      <dsp:nvSpPr>
        <dsp:cNvPr id="0" name=""/>
        <dsp:cNvSpPr/>
      </dsp:nvSpPr>
      <dsp:spPr>
        <a:xfrm>
          <a:off x="7633809" y="550501"/>
          <a:ext cx="314109" cy="367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b="1" kern="1200"/>
        </a:p>
      </dsp:txBody>
      <dsp:txXfrm>
        <a:off x="7633809" y="623991"/>
        <a:ext cx="219876" cy="220468"/>
      </dsp:txXfrm>
    </dsp:sp>
    <dsp:sp modelId="{0BCDD6C3-CB7D-4731-9015-4217776ECE41}">
      <dsp:nvSpPr>
        <dsp:cNvPr id="0" name=""/>
        <dsp:cNvSpPr/>
      </dsp:nvSpPr>
      <dsp:spPr>
        <a:xfrm>
          <a:off x="8096083" y="289731"/>
          <a:ext cx="1481647" cy="8889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t>TEST SONUCU</a:t>
          </a:r>
        </a:p>
        <a:p>
          <a:pPr marL="0" lvl="0" indent="0" algn="ctr" defTabSz="622300">
            <a:lnSpc>
              <a:spcPct val="90000"/>
            </a:lnSpc>
            <a:spcBef>
              <a:spcPct val="0"/>
            </a:spcBef>
            <a:spcAft>
              <a:spcPct val="35000"/>
            </a:spcAft>
            <a:buNone/>
          </a:pPr>
          <a:r>
            <a:rPr lang="tr-TR" sz="1400" b="1" kern="1200" dirty="0"/>
            <a:t>(UYGUNSUZ)</a:t>
          </a:r>
        </a:p>
      </dsp:txBody>
      <dsp:txXfrm>
        <a:off x="8122121" y="315769"/>
        <a:ext cx="1429571" cy="836912"/>
      </dsp:txXfrm>
    </dsp:sp>
    <dsp:sp modelId="{ECF53191-C94B-41DC-8C58-14985D18C780}">
      <dsp:nvSpPr>
        <dsp:cNvPr id="0" name=""/>
        <dsp:cNvSpPr/>
      </dsp:nvSpPr>
      <dsp:spPr>
        <a:xfrm>
          <a:off x="9708115" y="550501"/>
          <a:ext cx="314109" cy="367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b="1" kern="1200"/>
        </a:p>
      </dsp:txBody>
      <dsp:txXfrm>
        <a:off x="9708115" y="623991"/>
        <a:ext cx="219876" cy="220468"/>
      </dsp:txXfrm>
    </dsp:sp>
    <dsp:sp modelId="{26E53F6D-C916-4FC1-B04C-F3C57439A355}">
      <dsp:nvSpPr>
        <dsp:cNvPr id="0" name=""/>
        <dsp:cNvSpPr/>
      </dsp:nvSpPr>
      <dsp:spPr>
        <a:xfrm>
          <a:off x="10170389" y="1241"/>
          <a:ext cx="1481647" cy="14659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t>İLGİLİ BÖLGE MÜDÜRLÜĞÜNCE SAVUNMA ALINMASI (10 İŞ GÜNÜ SÜRE)</a:t>
          </a:r>
        </a:p>
      </dsp:txBody>
      <dsp:txXfrm>
        <a:off x="10213326" y="44178"/>
        <a:ext cx="1395773" cy="1380094"/>
      </dsp:txXfrm>
    </dsp:sp>
    <dsp:sp modelId="{C17F6EA2-C9C9-4954-87BE-18E31A5C2440}">
      <dsp:nvSpPr>
        <dsp:cNvPr id="0" name=""/>
        <dsp:cNvSpPr/>
      </dsp:nvSpPr>
      <dsp:spPr>
        <a:xfrm rot="5397587">
          <a:off x="10696385" y="1678109"/>
          <a:ext cx="431238" cy="367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b="1" kern="1200"/>
        </a:p>
      </dsp:txBody>
      <dsp:txXfrm rot="-5400000">
        <a:off x="10801731" y="1646214"/>
        <a:ext cx="220468" cy="321004"/>
      </dsp:txXfrm>
    </dsp:sp>
    <dsp:sp modelId="{D87D78DA-4750-4492-B8EF-7CED7D050819}">
      <dsp:nvSpPr>
        <dsp:cNvPr id="0" name=""/>
        <dsp:cNvSpPr/>
      </dsp:nvSpPr>
      <dsp:spPr>
        <a:xfrm>
          <a:off x="10171960" y="2280866"/>
          <a:ext cx="1481647" cy="13816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t>SÜREÇ TAKİP RAPORU HAZIRLANIR</a:t>
          </a:r>
        </a:p>
      </dsp:txBody>
      <dsp:txXfrm>
        <a:off x="10212428" y="2321334"/>
        <a:ext cx="1400711" cy="1300729"/>
      </dsp:txXfrm>
    </dsp:sp>
    <dsp:sp modelId="{19E2C025-0EA9-4C2E-8C73-089775BADE43}">
      <dsp:nvSpPr>
        <dsp:cNvPr id="0" name=""/>
        <dsp:cNvSpPr/>
      </dsp:nvSpPr>
      <dsp:spPr>
        <a:xfrm rot="10773368">
          <a:off x="9726283" y="2795947"/>
          <a:ext cx="314951" cy="367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tr-TR" sz="1200" kern="1200"/>
        </a:p>
      </dsp:txBody>
      <dsp:txXfrm rot="10800000">
        <a:off x="9820767" y="2869071"/>
        <a:ext cx="220466" cy="220468"/>
      </dsp:txXfrm>
    </dsp:sp>
    <dsp:sp modelId="{E1A4712C-8534-45CE-B4A1-6D4E29E15767}">
      <dsp:nvSpPr>
        <dsp:cNvPr id="0" name=""/>
        <dsp:cNvSpPr/>
      </dsp:nvSpPr>
      <dsp:spPr>
        <a:xfrm>
          <a:off x="8096083" y="2229505"/>
          <a:ext cx="1481647" cy="15165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t>RİSK DEĞERLENDİRME KOMİSYONU KARARI</a:t>
          </a:r>
        </a:p>
      </dsp:txBody>
      <dsp:txXfrm>
        <a:off x="8139479" y="2272901"/>
        <a:ext cx="1394855" cy="1429759"/>
      </dsp:txXfrm>
    </dsp:sp>
    <dsp:sp modelId="{1E0AC2B0-4B35-4E57-9ACA-3393B43057F5}">
      <dsp:nvSpPr>
        <dsp:cNvPr id="0" name=""/>
        <dsp:cNvSpPr/>
      </dsp:nvSpPr>
      <dsp:spPr>
        <a:xfrm rot="10800000">
          <a:off x="7651589" y="2804057"/>
          <a:ext cx="314109" cy="367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tr-TR" sz="1200" kern="1200"/>
        </a:p>
      </dsp:txBody>
      <dsp:txXfrm rot="10800000">
        <a:off x="7745822" y="2877547"/>
        <a:ext cx="219876" cy="220468"/>
      </dsp:txXfrm>
    </dsp:sp>
    <dsp:sp modelId="{EBC03CF2-C1E7-4EF6-9D82-6EC4FA4007BB}">
      <dsp:nvSpPr>
        <dsp:cNvPr id="0" name=""/>
        <dsp:cNvSpPr/>
      </dsp:nvSpPr>
      <dsp:spPr>
        <a:xfrm>
          <a:off x="5510446" y="2257486"/>
          <a:ext cx="1992978" cy="1460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t>ÖNLEMLERİN UYGULANMASINI VE DÜZELTİCİ ÖNLEM PLANINI İSTENMESİ (15 İŞ GÜNÜ SÜRE) </a:t>
          </a:r>
        </a:p>
      </dsp:txBody>
      <dsp:txXfrm>
        <a:off x="5553225" y="2300265"/>
        <a:ext cx="1907420" cy="1375031"/>
      </dsp:txXfrm>
    </dsp:sp>
    <dsp:sp modelId="{C03B9CDA-0A42-489E-9043-D9777C8C41F3}">
      <dsp:nvSpPr>
        <dsp:cNvPr id="0" name=""/>
        <dsp:cNvSpPr/>
      </dsp:nvSpPr>
      <dsp:spPr>
        <a:xfrm rot="10800000">
          <a:off x="5065952" y="2804057"/>
          <a:ext cx="314109" cy="367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b="1" kern="1200"/>
        </a:p>
      </dsp:txBody>
      <dsp:txXfrm rot="10800000">
        <a:off x="5160185" y="2877547"/>
        <a:ext cx="219876" cy="220468"/>
      </dsp:txXfrm>
    </dsp:sp>
    <dsp:sp modelId="{7BEF09CE-1F7C-47F3-ABB7-B103C76B8420}">
      <dsp:nvSpPr>
        <dsp:cNvPr id="0" name=""/>
        <dsp:cNvSpPr/>
      </dsp:nvSpPr>
      <dsp:spPr>
        <a:xfrm>
          <a:off x="3350145" y="2220740"/>
          <a:ext cx="1567641" cy="1534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t>CEZA TEBLİGATI</a:t>
          </a:r>
        </a:p>
        <a:p>
          <a:pPr marL="0" lvl="0" indent="0" algn="ctr" defTabSz="622300">
            <a:lnSpc>
              <a:spcPct val="90000"/>
            </a:lnSpc>
            <a:spcBef>
              <a:spcPct val="0"/>
            </a:spcBef>
            <a:spcAft>
              <a:spcPct val="35000"/>
            </a:spcAft>
            <a:buNone/>
          </a:pPr>
          <a:r>
            <a:rPr lang="tr-TR" sz="1400" b="1" kern="1200" dirty="0"/>
            <a:t>İDARİ YAPTIRIMLAR</a:t>
          </a:r>
        </a:p>
        <a:p>
          <a:pPr marL="0" lvl="0" indent="0" algn="ctr" defTabSz="622300">
            <a:lnSpc>
              <a:spcPct val="90000"/>
            </a:lnSpc>
            <a:spcBef>
              <a:spcPct val="0"/>
            </a:spcBef>
            <a:spcAft>
              <a:spcPct val="35000"/>
            </a:spcAft>
            <a:buNone/>
          </a:pPr>
          <a:r>
            <a:rPr lang="tr-TR" sz="1400" b="1" kern="1200" dirty="0"/>
            <a:t>(PARA CEZASI/ÖNLEM)</a:t>
          </a:r>
        </a:p>
      </dsp:txBody>
      <dsp:txXfrm>
        <a:off x="3395077" y="2265672"/>
        <a:ext cx="1477777" cy="1444218"/>
      </dsp:txXfrm>
    </dsp:sp>
    <dsp:sp modelId="{40D37635-9CBB-4207-8AE3-8D5FCA2B8C56}">
      <dsp:nvSpPr>
        <dsp:cNvPr id="0" name=""/>
        <dsp:cNvSpPr/>
      </dsp:nvSpPr>
      <dsp:spPr>
        <a:xfrm rot="10800000">
          <a:off x="2905651" y="2804057"/>
          <a:ext cx="314109" cy="367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b="1" kern="1200"/>
        </a:p>
      </dsp:txBody>
      <dsp:txXfrm rot="10800000">
        <a:off x="2999884" y="2877547"/>
        <a:ext cx="219876" cy="220468"/>
      </dsp:txXfrm>
    </dsp:sp>
    <dsp:sp modelId="{77C220F2-32C1-48FD-8BC5-445B11D90AAF}">
      <dsp:nvSpPr>
        <dsp:cNvPr id="0" name=""/>
        <dsp:cNvSpPr/>
      </dsp:nvSpPr>
      <dsp:spPr>
        <a:xfrm>
          <a:off x="155018" y="2059868"/>
          <a:ext cx="2602468" cy="18558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t>ÖNLEMLER</a:t>
          </a:r>
        </a:p>
        <a:p>
          <a:pPr marL="0" lvl="0" indent="0" algn="ctr" defTabSz="622300">
            <a:lnSpc>
              <a:spcPct val="90000"/>
            </a:lnSpc>
            <a:spcBef>
              <a:spcPct val="0"/>
            </a:spcBef>
            <a:spcAft>
              <a:spcPct val="35000"/>
            </a:spcAft>
            <a:buNone/>
          </a:pPr>
          <a:r>
            <a:rPr lang="tr-TR" sz="1400" b="1" kern="1200" dirty="0"/>
            <a:t>-PİYASADAN ÇEKME</a:t>
          </a:r>
        </a:p>
        <a:p>
          <a:pPr marL="0" lvl="0" indent="0" algn="ctr" defTabSz="622300">
            <a:lnSpc>
              <a:spcPct val="90000"/>
            </a:lnSpc>
            <a:spcBef>
              <a:spcPct val="0"/>
            </a:spcBef>
            <a:spcAft>
              <a:spcPct val="35000"/>
            </a:spcAft>
            <a:buNone/>
          </a:pPr>
          <a:r>
            <a:rPr lang="tr-TR" sz="1400" b="1" kern="1200" dirty="0"/>
            <a:t>- GERİ ÇAGIRMA</a:t>
          </a:r>
        </a:p>
        <a:p>
          <a:pPr marL="0" lvl="0" indent="0" algn="ctr" defTabSz="622300">
            <a:lnSpc>
              <a:spcPct val="90000"/>
            </a:lnSpc>
            <a:spcBef>
              <a:spcPct val="0"/>
            </a:spcBef>
            <a:spcAft>
              <a:spcPct val="35000"/>
            </a:spcAft>
            <a:buNone/>
          </a:pPr>
          <a:r>
            <a:rPr lang="tr-TR" sz="1400" b="1" kern="1200" dirty="0"/>
            <a:t>-ARZIN DURDURULMASI</a:t>
          </a:r>
        </a:p>
        <a:p>
          <a:pPr marL="0" lvl="0" indent="0" algn="ctr" defTabSz="622300">
            <a:lnSpc>
              <a:spcPct val="90000"/>
            </a:lnSpc>
            <a:spcBef>
              <a:spcPct val="0"/>
            </a:spcBef>
            <a:spcAft>
              <a:spcPct val="35000"/>
            </a:spcAft>
            <a:buNone/>
          </a:pPr>
          <a:r>
            <a:rPr lang="tr-TR" sz="1400" b="1" kern="1200" dirty="0"/>
            <a:t>-KAMUYA DUYURU</a:t>
          </a:r>
        </a:p>
      </dsp:txBody>
      <dsp:txXfrm>
        <a:off x="209373" y="2114223"/>
        <a:ext cx="2493758" cy="1747115"/>
      </dsp:txXfrm>
    </dsp:sp>
    <dsp:sp modelId="{0EC1A237-391E-46E7-B242-D87AA065F0DF}">
      <dsp:nvSpPr>
        <dsp:cNvPr id="0" name=""/>
        <dsp:cNvSpPr/>
      </dsp:nvSpPr>
      <dsp:spPr>
        <a:xfrm rot="6355047">
          <a:off x="946333" y="4019409"/>
          <a:ext cx="326632" cy="367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tr-TR" sz="1200" kern="1200"/>
        </a:p>
      </dsp:txBody>
      <dsp:txXfrm rot="-5400000">
        <a:off x="1012852" y="4041696"/>
        <a:ext cx="220468" cy="228642"/>
      </dsp:txXfrm>
    </dsp:sp>
    <dsp:sp modelId="{38B05606-A3B3-4371-9B1B-EFC81A55C4A1}">
      <dsp:nvSpPr>
        <dsp:cNvPr id="0" name=""/>
        <dsp:cNvSpPr/>
      </dsp:nvSpPr>
      <dsp:spPr>
        <a:xfrm>
          <a:off x="155018" y="4508352"/>
          <a:ext cx="1481647" cy="8889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t>YAPTIRIMLARIN KONTROLÜ</a:t>
          </a:r>
        </a:p>
      </dsp:txBody>
      <dsp:txXfrm>
        <a:off x="181056" y="4534390"/>
        <a:ext cx="1429571" cy="836912"/>
      </dsp:txXfrm>
    </dsp:sp>
    <dsp:sp modelId="{2C0A42F4-65E0-4DC6-A2B1-045CA3846A96}">
      <dsp:nvSpPr>
        <dsp:cNvPr id="0" name=""/>
        <dsp:cNvSpPr/>
      </dsp:nvSpPr>
      <dsp:spPr>
        <a:xfrm>
          <a:off x="1767050" y="4769122"/>
          <a:ext cx="314109" cy="367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b="1" kern="1200"/>
        </a:p>
      </dsp:txBody>
      <dsp:txXfrm>
        <a:off x="1767050" y="4842612"/>
        <a:ext cx="219876" cy="220468"/>
      </dsp:txXfrm>
    </dsp:sp>
    <dsp:sp modelId="{DD872C76-392E-45D8-A446-E79C0A3ACB58}">
      <dsp:nvSpPr>
        <dsp:cNvPr id="0" name=""/>
        <dsp:cNvSpPr/>
      </dsp:nvSpPr>
      <dsp:spPr>
        <a:xfrm>
          <a:off x="2229324" y="4508352"/>
          <a:ext cx="1481647" cy="888988"/>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t>DENETİM SONU</a:t>
          </a:r>
        </a:p>
      </dsp:txBody>
      <dsp:txXfrm>
        <a:off x="2255362" y="4534390"/>
        <a:ext cx="1429571" cy="8369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0F383-AB98-42D1-AB0E-75DAD752C956}" type="datetimeFigureOut">
              <a:rPr lang="tr-TR" smtClean="0"/>
              <a:t>02.07.2025</a:t>
            </a:fld>
            <a:endParaRPr lang="tr-TR" dirty="0"/>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5D7671-A041-4400-8C3E-130741F5E9CD}" type="slidenum">
              <a:rPr lang="tr-TR" smtClean="0"/>
              <a:t>‹#›</a:t>
            </a:fld>
            <a:endParaRPr lang="tr-TR" dirty="0"/>
          </a:p>
        </p:txBody>
      </p:sp>
    </p:spTree>
    <p:extLst>
      <p:ext uri="{BB962C8B-B14F-4D97-AF65-F5344CB8AC3E}">
        <p14:creationId xmlns:p14="http://schemas.microsoft.com/office/powerpoint/2010/main" val="344658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35D7671-A041-4400-8C3E-130741F5E9CD}" type="slidenum">
              <a:rPr lang="tr-TR" smtClean="0"/>
              <a:t>9</a:t>
            </a:fld>
            <a:endParaRPr lang="tr-TR"/>
          </a:p>
        </p:txBody>
      </p:sp>
    </p:spTree>
    <p:extLst>
      <p:ext uri="{BB962C8B-B14F-4D97-AF65-F5344CB8AC3E}">
        <p14:creationId xmlns:p14="http://schemas.microsoft.com/office/powerpoint/2010/main" val="3325410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2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65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atin typeface="Myriad Pro" panose="020B0503030403020204" pitchFamily="34" charset="0"/>
              </a:defRPr>
            </a:lvl1pPr>
          </a:lstStyle>
          <a:p>
            <a:r>
              <a:rPr lang="tr-TR" dirty="0"/>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
        <p:nvSpPr>
          <p:cNvPr id="4" name="Veri Yer Tutucusu 3"/>
          <p:cNvSpPr>
            <a:spLocks noGrp="1"/>
          </p:cNvSpPr>
          <p:nvPr>
            <p:ph type="dt" sz="half" idx="10"/>
          </p:nvPr>
        </p:nvSpPr>
        <p:spPr/>
        <p:txBody>
          <a:bodyPr/>
          <a:lstStyle>
            <a:lvl1pPr>
              <a:defRPr>
                <a:latin typeface="Myriad Pro" panose="020B0503030403020204" pitchFamily="34" charset="0"/>
              </a:defRPr>
            </a:lvl1pPr>
          </a:lstStyle>
          <a:p>
            <a:fld id="{A500EA4A-2E4E-4B20-9E60-6132A4BB3F31}" type="datetime1">
              <a:rPr lang="tr-TR" smtClean="0"/>
              <a:t>02.07.2025</a:t>
            </a:fld>
            <a:endParaRPr lang="tr-TR" dirty="0"/>
          </a:p>
        </p:txBody>
      </p:sp>
      <p:sp>
        <p:nvSpPr>
          <p:cNvPr id="5" name="Altbilgi Yer Tutucusu 4"/>
          <p:cNvSpPr>
            <a:spLocks noGrp="1"/>
          </p:cNvSpPr>
          <p:nvPr>
            <p:ph type="ftr" sz="quarter" idx="11"/>
          </p:nvPr>
        </p:nvSpPr>
        <p:spPr/>
        <p:txBody>
          <a:bodyPr/>
          <a:lstStyle>
            <a:lvl1pPr>
              <a:defRPr>
                <a:latin typeface="Myriad Pro" panose="020B0503030403020204" pitchFamily="34" charset="0"/>
              </a:defRPr>
            </a:lvl1pPr>
          </a:lstStyle>
          <a:p>
            <a:endParaRPr lang="tr-TR" dirty="0"/>
          </a:p>
        </p:txBody>
      </p:sp>
      <p:sp>
        <p:nvSpPr>
          <p:cNvPr id="6" name="Slayt Numarası Yer Tutucusu 5"/>
          <p:cNvSpPr>
            <a:spLocks noGrp="1"/>
          </p:cNvSpPr>
          <p:nvPr>
            <p:ph type="sldNum" sz="quarter" idx="12"/>
          </p:nvPr>
        </p:nvSpPr>
        <p:spPr/>
        <p:txBody>
          <a:bodyPr/>
          <a:lstStyle>
            <a:lvl1pPr>
              <a:defRPr>
                <a:latin typeface="Myriad Pro" panose="020B0503030403020204" pitchFamily="34" charset="0"/>
              </a:defRPr>
            </a:lvl1pPr>
          </a:lstStyle>
          <a:p>
            <a:fld id="{1E12DF94-7B07-456D-B184-D7BA0A32E648}" type="slidenum">
              <a:rPr lang="tr-TR" smtClean="0"/>
              <a:pPr/>
              <a:t>‹#›</a:t>
            </a:fld>
            <a:endParaRPr lang="tr-TR" dirty="0"/>
          </a:p>
        </p:txBody>
      </p:sp>
    </p:spTree>
    <p:extLst>
      <p:ext uri="{BB962C8B-B14F-4D97-AF65-F5344CB8AC3E}">
        <p14:creationId xmlns:p14="http://schemas.microsoft.com/office/powerpoint/2010/main" val="155616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sp>
        <p:nvSpPr>
          <p:cNvPr id="4" name="Unvan 3"/>
          <p:cNvSpPr>
            <a:spLocks noGrp="1"/>
          </p:cNvSpPr>
          <p:nvPr>
            <p:ph type="title" hasCustomPrompt="1"/>
          </p:nvPr>
        </p:nvSpPr>
        <p:spPr>
          <a:xfrm>
            <a:off x="838200" y="2971323"/>
            <a:ext cx="10515600" cy="1325563"/>
          </a:xfrm>
          <a:prstGeom prst="rect">
            <a:avLst/>
          </a:prstGeom>
        </p:spPr>
        <p:txBody>
          <a:bodyPr anchor="ctr"/>
          <a:lstStyle>
            <a:lvl1pPr algn="ctr">
              <a:lnSpc>
                <a:spcPct val="100000"/>
              </a:lnSpc>
              <a:defRPr sz="4400" b="1">
                <a:solidFill>
                  <a:schemeClr val="bg1"/>
                </a:solidFill>
                <a:latin typeface="+mn-lt"/>
              </a:defRPr>
            </a:lvl1pPr>
          </a:lstStyle>
          <a:p>
            <a:r>
              <a:rPr lang="tr-TR" dirty="0"/>
              <a:t>Asıl Başlık Stili İçin Tıklatın</a:t>
            </a:r>
          </a:p>
        </p:txBody>
      </p:sp>
      <p:sp>
        <p:nvSpPr>
          <p:cNvPr id="6" name="Metin Yer Tutucusu 5"/>
          <p:cNvSpPr>
            <a:spLocks noGrp="1"/>
          </p:cNvSpPr>
          <p:nvPr>
            <p:ph type="body" sz="quarter" idx="10"/>
          </p:nvPr>
        </p:nvSpPr>
        <p:spPr>
          <a:xfrm>
            <a:off x="2859781" y="5785649"/>
            <a:ext cx="6472438" cy="369332"/>
          </a:xfrm>
          <a:prstGeom prst="rect">
            <a:avLst/>
          </a:prstGeom>
        </p:spPr>
        <p:txBody>
          <a:bodyPr anchor="ctr"/>
          <a:lstStyle>
            <a:lvl1pPr marL="0" indent="0" algn="ctr">
              <a:buNone/>
              <a:defRPr sz="1800" b="1">
                <a:solidFill>
                  <a:schemeClr val="bg1"/>
                </a:solidFill>
                <a:latin typeface="+mn-lt"/>
              </a:defRPr>
            </a:lvl1pPr>
          </a:lstStyle>
          <a:p>
            <a:pPr lvl="0"/>
            <a:r>
              <a:rPr lang="tr-TR" dirty="0"/>
              <a:t>Asıl metin stillerini düzenle</a:t>
            </a:r>
          </a:p>
        </p:txBody>
      </p:sp>
      <p:sp>
        <p:nvSpPr>
          <p:cNvPr id="5" name="Metin Yer Tutucusu 3"/>
          <p:cNvSpPr txBox="1">
            <a:spLocks/>
          </p:cNvSpPr>
          <p:nvPr userDrawn="1"/>
        </p:nvSpPr>
        <p:spPr>
          <a:xfrm>
            <a:off x="515906" y="6216848"/>
            <a:ext cx="11149881" cy="36933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200" dirty="0">
                <a:latin typeface="+mn-lt"/>
              </a:rPr>
              <a:t>Not: Sunumda yer verilen veri, görüş ve değerlendirmeler, hiçbir kişi, kurum veya kuruluşa herhangi bir taahhüt içermemekte olup sadece bilgi amaçlıdır. </a:t>
            </a:r>
          </a:p>
        </p:txBody>
      </p:sp>
    </p:spTree>
    <p:extLst>
      <p:ext uri="{BB962C8B-B14F-4D97-AF65-F5344CB8AC3E}">
        <p14:creationId xmlns:p14="http://schemas.microsoft.com/office/powerpoint/2010/main" val="4150027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0565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C07C6EC4-3B7C-4AAF-8E0C-A2353C4E0302}"/>
              </a:ext>
            </a:extLst>
          </p:cNvPr>
          <p:cNvPicPr>
            <a:picLocks noChangeAspect="1"/>
          </p:cNvPicPr>
          <p:nvPr userDrawn="1"/>
        </p:nvPicPr>
        <p:blipFill>
          <a:blip r:embed="rId3"/>
          <a:stretch>
            <a:fillRect/>
          </a:stretch>
        </p:blipFill>
        <p:spPr>
          <a:xfrm>
            <a:off x="-2" y="0"/>
            <a:ext cx="12191999" cy="6858000"/>
          </a:xfrm>
          <a:prstGeom prst="rect">
            <a:avLst/>
          </a:prstGeom>
        </p:spPr>
      </p:pic>
      <p:pic>
        <p:nvPicPr>
          <p:cNvPr id="10" name="Picture 4" descr="Untitled-1.png">
            <a:extLst>
              <a:ext uri="{FF2B5EF4-FFF2-40B4-BE49-F238E27FC236}">
                <a16:creationId xmlns:a16="http://schemas.microsoft.com/office/drawing/2014/main" id="{3624C159-4497-4EC4-9D96-6DCBB9D22E62}"/>
              </a:ext>
            </a:extLst>
          </p:cNvPr>
          <p:cNvPicPr/>
          <p:nvPr userDrawn="1"/>
        </p:nvPicPr>
        <p:blipFill>
          <a:blip r:embed="rId4" cstate="print">
            <a:lum bright="70000" contrast="-70000"/>
            <a:extLst>
              <a:ext uri="{28A0092B-C50C-407E-A947-70E740481C1C}">
                <a14:useLocalDpi xmlns:a14="http://schemas.microsoft.com/office/drawing/2010/main" val="0"/>
              </a:ext>
            </a:extLst>
          </a:blip>
          <a:stretch>
            <a:fillRect/>
          </a:stretch>
        </p:blipFill>
        <p:spPr>
          <a:xfrm>
            <a:off x="4056158" y="1225111"/>
            <a:ext cx="4079681" cy="1226160"/>
          </a:xfrm>
          <a:prstGeom prst="rect">
            <a:avLst/>
          </a:prstGeom>
        </p:spPr>
      </p:pic>
    </p:spTree>
    <p:extLst>
      <p:ext uri="{BB962C8B-B14F-4D97-AF65-F5344CB8AC3E}">
        <p14:creationId xmlns:p14="http://schemas.microsoft.com/office/powerpoint/2010/main" val="10287787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463805C-3E5F-444A-A5E3-0A3573B82D40}"/>
              </a:ext>
            </a:extLst>
          </p:cNvPr>
          <p:cNvSpPr/>
          <p:nvPr userDrawn="1"/>
        </p:nvSpPr>
        <p:spPr>
          <a:xfrm>
            <a:off x="0" y="6344877"/>
            <a:ext cx="12192000" cy="513124"/>
          </a:xfrm>
          <a:prstGeom prst="rect">
            <a:avLst/>
          </a:prstGeom>
          <a:solidFill>
            <a:srgbClr val="A00000"/>
          </a:solidFill>
          <a:ln>
            <a:solidFill>
              <a:srgbClr val="00206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9" name="Picture 4" descr="Untitled-1.png">
            <a:extLst>
              <a:ext uri="{FF2B5EF4-FFF2-40B4-BE49-F238E27FC236}">
                <a16:creationId xmlns:a16="http://schemas.microsoft.com/office/drawing/2014/main" id="{A3EB46D3-59A0-4B9C-9D12-4C7201815DF3}"/>
              </a:ext>
            </a:extLst>
          </p:cNvPr>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209605" y="6409070"/>
            <a:ext cx="1260000" cy="384737"/>
          </a:xfrm>
          <a:prstGeom prst="rect">
            <a:avLst/>
          </a:prstGeom>
        </p:spPr>
      </p:pic>
      <p:sp>
        <p:nvSpPr>
          <p:cNvPr id="10" name="Slayt Numarası Yer Tutucusu 28">
            <a:extLst>
              <a:ext uri="{FF2B5EF4-FFF2-40B4-BE49-F238E27FC236}">
                <a16:creationId xmlns:a16="http://schemas.microsoft.com/office/drawing/2014/main" id="{EF9800E3-EC07-4061-B0F9-A25212AD7AF2}"/>
              </a:ext>
            </a:extLst>
          </p:cNvPr>
          <p:cNvSpPr txBox="1">
            <a:spLocks/>
          </p:cNvSpPr>
          <p:nvPr userDrawn="1"/>
        </p:nvSpPr>
        <p:spPr>
          <a:xfrm>
            <a:off x="11546378" y="6344877"/>
            <a:ext cx="436017" cy="543428"/>
          </a:xfrm>
          <a:prstGeom prst="round2SameRect">
            <a:avLst/>
          </a:prstGeom>
          <a:noFill/>
          <a:ln>
            <a:noFill/>
          </a:ln>
          <a:effectLst>
            <a:softEdge rad="12700"/>
          </a:effectLst>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53F540A-4CC8-4C65-ADF3-5D7ED0C1F21C}" type="slidenum">
              <a:rPr lang="tr-TR" b="1" smtClean="0">
                <a:solidFill>
                  <a:schemeClr val="bg1"/>
                </a:solidFill>
              </a:rPr>
              <a:pPr algn="ctr"/>
              <a:t>‹#›</a:t>
            </a:fld>
            <a:endParaRPr lang="tr-TR" b="1" dirty="0">
              <a:solidFill>
                <a:schemeClr val="bg1"/>
              </a:solidFill>
            </a:endParaRPr>
          </a:p>
        </p:txBody>
      </p:sp>
    </p:spTree>
    <p:extLst>
      <p:ext uri="{BB962C8B-B14F-4D97-AF65-F5344CB8AC3E}">
        <p14:creationId xmlns:p14="http://schemas.microsoft.com/office/powerpoint/2010/main" val="91629857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7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453F187E-C565-4246-87A3-2F2EBDAF5649}"/>
              </a:ext>
            </a:extLst>
          </p:cNvPr>
          <p:cNvPicPr>
            <a:picLocks noChangeAspect="1"/>
          </p:cNvPicPr>
          <p:nvPr userDrawn="1"/>
        </p:nvPicPr>
        <p:blipFill>
          <a:blip r:embed="rId3"/>
          <a:stretch>
            <a:fillRect/>
          </a:stretch>
        </p:blipFill>
        <p:spPr>
          <a:xfrm>
            <a:off x="-2" y="0"/>
            <a:ext cx="12191999" cy="6858000"/>
          </a:xfrm>
          <a:prstGeom prst="rect">
            <a:avLst/>
          </a:prstGeom>
        </p:spPr>
      </p:pic>
    </p:spTree>
    <p:extLst>
      <p:ext uri="{BB962C8B-B14F-4D97-AF65-F5344CB8AC3E}">
        <p14:creationId xmlns:p14="http://schemas.microsoft.com/office/powerpoint/2010/main" val="598677817"/>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image" Target="../media/image3.png"/><Relationship Id="rId16" Type="http://schemas.openxmlformats.org/officeDocument/2006/relationships/diagramColors" Target="../diagrams/colors7.xml"/><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hyperlink" Target="http://www.gubis.gov.tr/" TargetMode="External"/><Relationship Id="rId4" Type="http://schemas.openxmlformats.org/officeDocument/2006/relationships/hyperlink" Target="http://www.guvensizurun.gov.tr/"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1E4B1C7-E7CC-6262-FE0A-B45B7F20BDBD}"/>
              </a:ext>
            </a:extLst>
          </p:cNvPr>
          <p:cNvSpPr txBox="1"/>
          <p:nvPr/>
        </p:nvSpPr>
        <p:spPr>
          <a:xfrm>
            <a:off x="426720" y="2861162"/>
            <a:ext cx="11207932" cy="4339650"/>
          </a:xfrm>
          <a:prstGeom prst="rect">
            <a:avLst/>
          </a:prstGeom>
          <a:noFill/>
        </p:spPr>
        <p:txBody>
          <a:bodyPr wrap="square" rtlCol="0">
            <a:spAutoFit/>
          </a:bodyPr>
          <a:lstStyle/>
          <a:p>
            <a:pPr lvl="0" algn="ctr"/>
            <a:r>
              <a:rPr lang="tr-TR" sz="2400" b="1" noProof="0" dirty="0">
                <a:solidFill>
                  <a:schemeClr val="bg1"/>
                </a:solidFill>
                <a:latin typeface="Calibri Light" panose="020F0302020204030204" pitchFamily="34" charset="0"/>
                <a:cs typeface="Calibri Light" panose="020F0302020204030204" pitchFamily="34" charset="0"/>
              </a:rPr>
              <a:t>Uludağ Gümrük ve Dış Ticaret Bölge Müdürlüğü</a:t>
            </a:r>
          </a:p>
          <a:p>
            <a:pPr lvl="0" algn="ctr"/>
            <a:r>
              <a:rPr lang="tr-TR" sz="2400" b="1" dirty="0">
                <a:solidFill>
                  <a:schemeClr val="bg1"/>
                </a:solidFill>
                <a:latin typeface="Calibri Light" panose="020F0302020204030204" pitchFamily="34" charset="0"/>
                <a:cs typeface="Calibri Light" panose="020F0302020204030204" pitchFamily="34" charset="0"/>
              </a:rPr>
              <a:t>Ürün Güvenliği Denetimleri Bursa Servisi</a:t>
            </a:r>
          </a:p>
          <a:p>
            <a:pPr lvl="0" algn="ctr"/>
            <a:endParaRPr lang="tr-TR" sz="2400" b="1" dirty="0">
              <a:solidFill>
                <a:schemeClr val="bg1"/>
              </a:solidFill>
              <a:latin typeface="Calibri Light" panose="020F0302020204030204" pitchFamily="34" charset="0"/>
              <a:cs typeface="Calibri Light" panose="020F0302020204030204" pitchFamily="34" charset="0"/>
            </a:endParaRPr>
          </a:p>
          <a:p>
            <a:pPr lvl="0" algn="ctr"/>
            <a:r>
              <a:rPr lang="tr-TR" sz="2400" b="1" dirty="0">
                <a:solidFill>
                  <a:schemeClr val="bg1"/>
                </a:solidFill>
                <a:latin typeface="Calibri Light" panose="020F0302020204030204" pitchFamily="34" charset="0"/>
                <a:cs typeface="Calibri Light" panose="020F0302020204030204" pitchFamily="34" charset="0"/>
              </a:rPr>
              <a:t>7223 Sayılı Ürün Güvenliği Ve Teknik Düzenlemeler Kanunu &amp;</a:t>
            </a:r>
          </a:p>
          <a:p>
            <a:pPr lvl="0" algn="ctr"/>
            <a:r>
              <a:rPr lang="tr-TR" sz="2400" b="1" dirty="0">
                <a:solidFill>
                  <a:schemeClr val="bg1"/>
                </a:solidFill>
                <a:latin typeface="Calibri Light" panose="020F0302020204030204" pitchFamily="34" charset="0"/>
                <a:cs typeface="Calibri Light" panose="020F0302020204030204" pitchFamily="34" charset="0"/>
              </a:rPr>
              <a:t>Piyasa Gözetimi Ve Denetimi Yönetmeliği</a:t>
            </a:r>
          </a:p>
          <a:p>
            <a:pPr lvl="0" algn="ctr"/>
            <a:endParaRPr lang="tr-TR" sz="2400" b="1" dirty="0">
              <a:solidFill>
                <a:schemeClr val="bg1"/>
              </a:solidFill>
              <a:latin typeface="Calibri Light" panose="020F0302020204030204" pitchFamily="34" charset="0"/>
              <a:cs typeface="Calibri Light" panose="020F0302020204030204" pitchFamily="34" charset="0"/>
            </a:endParaRPr>
          </a:p>
          <a:p>
            <a:pPr lvl="0" algn="ctr"/>
            <a:r>
              <a:rPr kumimoji="0" lang="tr-TR" sz="2000" b="0" i="0" u="none" strike="noStrike" kern="1200" cap="none" spc="0" normalizeH="0" baseline="0" noProof="0" dirty="0">
                <a:ln>
                  <a:noFill/>
                </a:ln>
                <a:solidFill>
                  <a:schemeClr val="bg1"/>
                </a:solidFill>
                <a:effectLst/>
                <a:uLnTx/>
                <a:uFillTx/>
                <a:latin typeface="Calibri" panose="020F0502020204030204"/>
                <a:ea typeface="+mn-ea"/>
                <a:cs typeface="+mn-cs"/>
              </a:rPr>
              <a:t>Hanife YALÇINER</a:t>
            </a:r>
          </a:p>
          <a:p>
            <a:pPr lvl="0" algn="ctr"/>
            <a:r>
              <a:rPr kumimoji="0" lang="tr-TR" sz="2000" b="0" i="0" u="none" strike="noStrike" kern="1200" cap="none" spc="0" normalizeH="0" baseline="0" noProof="0" dirty="0">
                <a:ln>
                  <a:noFill/>
                </a:ln>
                <a:solidFill>
                  <a:schemeClr val="bg1"/>
                </a:solidFill>
                <a:effectLst/>
                <a:uLnTx/>
                <a:uFillTx/>
                <a:latin typeface="Calibri" panose="020F0502020204030204"/>
                <a:ea typeface="+mn-ea"/>
                <a:cs typeface="+mn-cs"/>
              </a:rPr>
              <a:t>Ticaret Denetmeni</a:t>
            </a:r>
          </a:p>
          <a:p>
            <a:pPr lvl="0" algn="ctr"/>
            <a:endParaRPr kumimoji="0" lang="tr-TR" sz="20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lvl="0" algn="ctr"/>
            <a:r>
              <a:rPr lang="tr-TR" sz="2000" dirty="0">
                <a:solidFill>
                  <a:schemeClr val="bg1"/>
                </a:solidFill>
                <a:latin typeface="Calibri" panose="020F0502020204030204"/>
              </a:rPr>
              <a:t>07.</a:t>
            </a:r>
            <a:r>
              <a:rPr kumimoji="0" lang="tr-TR" sz="2000" b="0" i="0" u="none" strike="noStrike" kern="1200" cap="none" spc="0" normalizeH="0" baseline="0" noProof="0" dirty="0">
                <a:ln>
                  <a:noFill/>
                </a:ln>
                <a:solidFill>
                  <a:schemeClr val="bg1"/>
                </a:solidFill>
                <a:effectLst/>
                <a:uLnTx/>
                <a:uFillTx/>
                <a:latin typeface="Calibri" panose="020F0502020204030204"/>
                <a:ea typeface="+mn-ea"/>
                <a:cs typeface="+mn-cs"/>
              </a:rPr>
              <a:t>07.2025</a:t>
            </a:r>
          </a:p>
          <a:p>
            <a:pPr lvl="0" algn="ctr"/>
            <a:r>
              <a:rPr kumimoji="0" lang="tr-TR" sz="2000" b="0" i="0" u="none" strike="noStrike" kern="1200" cap="none" spc="0" normalizeH="0" baseline="0" noProof="0" dirty="0">
                <a:ln>
                  <a:noFill/>
                </a:ln>
                <a:solidFill>
                  <a:schemeClr val="bg1"/>
                </a:solidFill>
                <a:effectLst/>
                <a:uLnTx/>
                <a:uFillTx/>
                <a:latin typeface="Calibri" panose="020F0502020204030204"/>
                <a:ea typeface="+mn-ea"/>
                <a:cs typeface="+mn-cs"/>
              </a:rPr>
              <a:t>h.yalciner@ticaret.gov.tr</a:t>
            </a:r>
          </a:p>
          <a:p>
            <a:pPr lvl="0" algn="ctr"/>
            <a:endParaRPr kumimoji="0" lang="tr-TR" sz="3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08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150168" y="460495"/>
            <a:ext cx="10144752" cy="774571"/>
          </a:xfrm>
          <a:prstGeom prst="rect">
            <a:avLst/>
          </a:prstGeom>
        </p:spPr>
        <p:txBody>
          <a:bodyPr wrap="square">
            <a:spAutoFit/>
          </a:bodyPr>
          <a:lstStyle/>
          <a:p>
            <a:pPr lvl="0" algn="just">
              <a:lnSpc>
                <a:spcPct val="90000"/>
              </a:lnSpc>
              <a:spcBef>
                <a:spcPts val="1000"/>
              </a:spcBef>
            </a:pPr>
            <a:endParaRPr lang="tr-TR" sz="2000" b="1" dirty="0">
              <a:solidFill>
                <a:prstClr val="black"/>
              </a:solidFill>
            </a:endParaRPr>
          </a:p>
          <a:p>
            <a:pPr lvl="0" algn="just">
              <a:lnSpc>
                <a:spcPct val="90000"/>
              </a:lnSpc>
              <a:spcBef>
                <a:spcPts val="1000"/>
              </a:spcBef>
            </a:pPr>
            <a:r>
              <a:rPr lang="tr-TR" sz="2000" b="1" dirty="0">
                <a:solidFill>
                  <a:prstClr val="black"/>
                </a:solidFill>
              </a:rPr>
              <a:t>                            </a:t>
            </a:r>
          </a:p>
        </p:txBody>
      </p:sp>
      <p:pic>
        <p:nvPicPr>
          <p:cNvPr id="2" name="Resim 1">
            <a:extLst>
              <a:ext uri="{FF2B5EF4-FFF2-40B4-BE49-F238E27FC236}">
                <a16:creationId xmlns:a16="http://schemas.microsoft.com/office/drawing/2014/main" id="{3BAE1D7C-CB04-4B24-85E7-0DA53F82393C}"/>
              </a:ext>
            </a:extLst>
          </p:cNvPr>
          <p:cNvPicPr>
            <a:picLocks noChangeAspect="1"/>
          </p:cNvPicPr>
          <p:nvPr/>
        </p:nvPicPr>
        <p:blipFill>
          <a:blip r:embed="rId2"/>
          <a:stretch>
            <a:fillRect/>
          </a:stretch>
        </p:blipFill>
        <p:spPr>
          <a:xfrm>
            <a:off x="8130465" y="912413"/>
            <a:ext cx="3795462" cy="129659"/>
          </a:xfrm>
          <a:prstGeom prst="rect">
            <a:avLst/>
          </a:prstGeom>
        </p:spPr>
      </p:pic>
      <p:sp>
        <p:nvSpPr>
          <p:cNvPr id="3" name="Metin kutusu 2">
            <a:extLst>
              <a:ext uri="{FF2B5EF4-FFF2-40B4-BE49-F238E27FC236}">
                <a16:creationId xmlns:a16="http://schemas.microsoft.com/office/drawing/2014/main" id="{5A84AA7E-7DC9-4611-9775-2B8ACEBDFB3C}"/>
              </a:ext>
            </a:extLst>
          </p:cNvPr>
          <p:cNvSpPr txBox="1"/>
          <p:nvPr/>
        </p:nvSpPr>
        <p:spPr>
          <a:xfrm>
            <a:off x="569623" y="168107"/>
            <a:ext cx="6602379" cy="584775"/>
          </a:xfrm>
          <a:prstGeom prst="rect">
            <a:avLst/>
          </a:prstGeom>
          <a:noFill/>
        </p:spPr>
        <p:txBody>
          <a:bodyPr wrap="square" rtlCol="0">
            <a:spAutoFit/>
          </a:bodyPr>
          <a:lstStyle/>
          <a:p>
            <a:r>
              <a:rPr lang="tr-TR" sz="3200" b="1" dirty="0">
                <a:solidFill>
                  <a:srgbClr val="C00000"/>
                </a:solidFill>
              </a:rPr>
              <a:t>Uygunsuzluk</a:t>
            </a:r>
          </a:p>
        </p:txBody>
      </p:sp>
      <p:sp>
        <p:nvSpPr>
          <p:cNvPr id="7" name="Metin kutusu 6">
            <a:extLst>
              <a:ext uri="{FF2B5EF4-FFF2-40B4-BE49-F238E27FC236}">
                <a16:creationId xmlns:a16="http://schemas.microsoft.com/office/drawing/2014/main" id="{7B9939C7-99B2-9ABB-2059-C042BA1282E6}"/>
              </a:ext>
            </a:extLst>
          </p:cNvPr>
          <p:cNvSpPr txBox="1"/>
          <p:nvPr/>
        </p:nvSpPr>
        <p:spPr>
          <a:xfrm>
            <a:off x="569623" y="801182"/>
            <a:ext cx="11412772"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endParaRPr lang="tr-TR" dirty="0">
              <a:solidFill>
                <a:srgbClr val="FFFFFF"/>
              </a:solidFill>
            </a:endParaRPr>
          </a:p>
        </p:txBody>
      </p:sp>
      <p:grpSp>
        <p:nvGrpSpPr>
          <p:cNvPr id="10" name="Group 26">
            <a:extLst>
              <a:ext uri="{FF2B5EF4-FFF2-40B4-BE49-F238E27FC236}">
                <a16:creationId xmlns:a16="http://schemas.microsoft.com/office/drawing/2014/main" id="{1EAF2550-4C2A-463B-B1C7-4047D6B4A69C}"/>
              </a:ext>
            </a:extLst>
          </p:cNvPr>
          <p:cNvGrpSpPr/>
          <p:nvPr/>
        </p:nvGrpSpPr>
        <p:grpSpPr>
          <a:xfrm>
            <a:off x="3701203" y="2786183"/>
            <a:ext cx="5021361" cy="5068947"/>
            <a:chOff x="3306549" y="1834587"/>
            <a:chExt cx="3991981" cy="4139493"/>
          </a:xfrm>
        </p:grpSpPr>
        <p:sp>
          <p:nvSpPr>
            <p:cNvPr id="11" name="Block Arc 27">
              <a:extLst>
                <a:ext uri="{FF2B5EF4-FFF2-40B4-BE49-F238E27FC236}">
                  <a16:creationId xmlns:a16="http://schemas.microsoft.com/office/drawing/2014/main" id="{C3AEAE7F-DC26-4DEB-AD19-A84342BEC80A}"/>
                </a:ext>
              </a:extLst>
            </p:cNvPr>
            <p:cNvSpPr/>
            <p:nvPr/>
          </p:nvSpPr>
          <p:spPr>
            <a:xfrm>
              <a:off x="3310730" y="1986280"/>
              <a:ext cx="3987800" cy="3987800"/>
            </a:xfrm>
            <a:prstGeom prst="blockArc">
              <a:avLst>
                <a:gd name="adj1" fmla="val 10800000"/>
                <a:gd name="adj2" fmla="val 113322"/>
                <a:gd name="adj3" fmla="val 11348"/>
              </a:avLst>
            </a:prstGeom>
            <a:gradFill flip="none" rotWithShape="1">
              <a:gsLst>
                <a:gs pos="51000">
                  <a:schemeClr val="accent5"/>
                </a:gs>
                <a:gs pos="0">
                  <a:schemeClr val="accent4"/>
                </a:gs>
                <a:gs pos="100000">
                  <a:srgbClr val="00B05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2" name="Group 28">
              <a:extLst>
                <a:ext uri="{FF2B5EF4-FFF2-40B4-BE49-F238E27FC236}">
                  <a16:creationId xmlns:a16="http://schemas.microsoft.com/office/drawing/2014/main" id="{9F48027D-A6D7-4DAA-BB9A-BE9E0ED7E0A9}"/>
                </a:ext>
              </a:extLst>
            </p:cNvPr>
            <p:cNvGrpSpPr/>
            <p:nvPr/>
          </p:nvGrpSpPr>
          <p:grpSpPr>
            <a:xfrm>
              <a:off x="3306549" y="1834587"/>
              <a:ext cx="3971033" cy="2164501"/>
              <a:chOff x="3306549" y="1834587"/>
              <a:chExt cx="3971033" cy="2164501"/>
            </a:xfrm>
          </p:grpSpPr>
          <p:cxnSp>
            <p:nvCxnSpPr>
              <p:cNvPr id="13" name="Straight Connector 29">
                <a:extLst>
                  <a:ext uri="{FF2B5EF4-FFF2-40B4-BE49-F238E27FC236}">
                    <a16:creationId xmlns:a16="http://schemas.microsoft.com/office/drawing/2014/main" id="{F031E353-67E9-4C54-AEF7-1EF7F9A2BD30}"/>
                  </a:ext>
                </a:extLst>
              </p:cNvPr>
              <p:cNvCxnSpPr>
                <a:cxnSpLocks/>
              </p:cNvCxnSpPr>
              <p:nvPr/>
            </p:nvCxnSpPr>
            <p:spPr>
              <a:xfrm flipV="1">
                <a:off x="5266847" y="1978254"/>
                <a:ext cx="829153" cy="2012808"/>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30">
                <a:extLst>
                  <a:ext uri="{FF2B5EF4-FFF2-40B4-BE49-F238E27FC236}">
                    <a16:creationId xmlns:a16="http://schemas.microsoft.com/office/drawing/2014/main" id="{2B5BA60F-5845-4B51-BD12-94ECEE17BB81}"/>
                  </a:ext>
                </a:extLst>
              </p:cNvPr>
              <p:cNvCxnSpPr>
                <a:cxnSpLocks/>
              </p:cNvCxnSpPr>
              <p:nvPr/>
            </p:nvCxnSpPr>
            <p:spPr>
              <a:xfrm flipH="1" flipV="1">
                <a:off x="4509079" y="1978254"/>
                <a:ext cx="757768" cy="2004782"/>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31">
                <a:extLst>
                  <a:ext uri="{FF2B5EF4-FFF2-40B4-BE49-F238E27FC236}">
                    <a16:creationId xmlns:a16="http://schemas.microsoft.com/office/drawing/2014/main" id="{A1CF77C0-D24C-4818-8647-7FA59AE54DD6}"/>
                  </a:ext>
                </a:extLst>
              </p:cNvPr>
              <p:cNvCxnSpPr>
                <a:cxnSpLocks/>
              </p:cNvCxnSpPr>
              <p:nvPr/>
            </p:nvCxnSpPr>
            <p:spPr>
              <a:xfrm flipV="1">
                <a:off x="5267960" y="1834587"/>
                <a:ext cx="35558" cy="214042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32">
                <a:extLst>
                  <a:ext uri="{FF2B5EF4-FFF2-40B4-BE49-F238E27FC236}">
                    <a16:creationId xmlns:a16="http://schemas.microsoft.com/office/drawing/2014/main" id="{63361C01-8968-41BC-AAFA-4A53EF569D6F}"/>
                  </a:ext>
                </a:extLst>
              </p:cNvPr>
              <p:cNvCxnSpPr>
                <a:cxnSpLocks/>
              </p:cNvCxnSpPr>
              <p:nvPr/>
            </p:nvCxnSpPr>
            <p:spPr>
              <a:xfrm flipH="1" flipV="1">
                <a:off x="3750197" y="2381491"/>
                <a:ext cx="1517764" cy="1593519"/>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34">
                <a:extLst>
                  <a:ext uri="{FF2B5EF4-FFF2-40B4-BE49-F238E27FC236}">
                    <a16:creationId xmlns:a16="http://schemas.microsoft.com/office/drawing/2014/main" id="{E9508322-9DCC-4456-8EE1-B2012E4F91B9}"/>
                  </a:ext>
                </a:extLst>
              </p:cNvPr>
              <p:cNvCxnSpPr>
                <a:cxnSpLocks/>
              </p:cNvCxnSpPr>
              <p:nvPr/>
            </p:nvCxnSpPr>
            <p:spPr>
              <a:xfrm flipV="1">
                <a:off x="5266845" y="3153437"/>
                <a:ext cx="2010737" cy="837625"/>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CE4198DA-35B7-49C2-999C-2D9C98135284}"/>
                  </a:ext>
                </a:extLst>
              </p:cNvPr>
              <p:cNvCxnSpPr>
                <a:cxnSpLocks/>
              </p:cNvCxnSpPr>
              <p:nvPr/>
            </p:nvCxnSpPr>
            <p:spPr>
              <a:xfrm flipV="1">
                <a:off x="5266846" y="2456728"/>
                <a:ext cx="1519586" cy="154236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39">
                <a:extLst>
                  <a:ext uri="{FF2B5EF4-FFF2-40B4-BE49-F238E27FC236}">
                    <a16:creationId xmlns:a16="http://schemas.microsoft.com/office/drawing/2014/main" id="{81F3B59F-F019-408C-B51A-7262330FEBD6}"/>
                  </a:ext>
                </a:extLst>
              </p:cNvPr>
              <p:cNvCxnSpPr>
                <a:cxnSpLocks/>
              </p:cNvCxnSpPr>
              <p:nvPr/>
            </p:nvCxnSpPr>
            <p:spPr>
              <a:xfrm flipH="1" flipV="1">
                <a:off x="3306549" y="3113591"/>
                <a:ext cx="1960298" cy="861419"/>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grpSp>
      <p:graphicFrame>
        <p:nvGraphicFramePr>
          <p:cNvPr id="20" name="Diyagram 19">
            <a:extLst>
              <a:ext uri="{FF2B5EF4-FFF2-40B4-BE49-F238E27FC236}">
                <a16:creationId xmlns:a16="http://schemas.microsoft.com/office/drawing/2014/main" id="{201E79F4-DB4C-40B4-B453-2520FD925F36}"/>
              </a:ext>
            </a:extLst>
          </p:cNvPr>
          <p:cNvGraphicFramePr/>
          <p:nvPr>
            <p:extLst>
              <p:ext uri="{D42A27DB-BD31-4B8C-83A1-F6EECF244321}">
                <p14:modId xmlns:p14="http://schemas.microsoft.com/office/powerpoint/2010/main" val="344639086"/>
              </p:ext>
            </p:extLst>
          </p:nvPr>
        </p:nvGraphicFramePr>
        <p:xfrm>
          <a:off x="879567" y="4535659"/>
          <a:ext cx="2727406" cy="1521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Metin kutusu 20">
            <a:extLst>
              <a:ext uri="{FF2B5EF4-FFF2-40B4-BE49-F238E27FC236}">
                <a16:creationId xmlns:a16="http://schemas.microsoft.com/office/drawing/2014/main" id="{9A3A8A9B-9ED4-45AB-85B9-7FD2C18F302F}"/>
              </a:ext>
            </a:extLst>
          </p:cNvPr>
          <p:cNvSpPr txBox="1"/>
          <p:nvPr/>
        </p:nvSpPr>
        <p:spPr>
          <a:xfrm>
            <a:off x="858308" y="3612329"/>
            <a:ext cx="2336649" cy="923330"/>
          </a:xfrm>
          <a:prstGeom prst="rect">
            <a:avLst/>
          </a:prstGeom>
          <a:noFill/>
        </p:spPr>
        <p:txBody>
          <a:bodyPr wrap="square">
            <a:spAutoFit/>
          </a:bodyPr>
          <a:lstStyle/>
          <a:p>
            <a:pPr lvl="0" algn="ctr">
              <a:defRPr/>
            </a:pPr>
            <a:r>
              <a:rPr lang="tr-TR" sz="1800" b="1" dirty="0">
                <a:ea typeface="Noto Sans" panose="020B0502040504020204" pitchFamily="34"/>
                <a:cs typeface="Noto Sans" panose="020B0502040504020204" pitchFamily="34"/>
              </a:rPr>
              <a:t>Risksiz-Düşük riskli(Etiket, teknik dosya)</a:t>
            </a:r>
            <a:endParaRPr lang="en-GB" sz="1800" b="1" dirty="0">
              <a:ea typeface="Noto Sans" panose="020B0502040504020204" pitchFamily="34"/>
              <a:cs typeface="Noto Sans" panose="020B0502040504020204" pitchFamily="34"/>
            </a:endParaRPr>
          </a:p>
        </p:txBody>
      </p:sp>
      <p:sp>
        <p:nvSpPr>
          <p:cNvPr id="22" name="Metin kutusu 21">
            <a:extLst>
              <a:ext uri="{FF2B5EF4-FFF2-40B4-BE49-F238E27FC236}">
                <a16:creationId xmlns:a16="http://schemas.microsoft.com/office/drawing/2014/main" id="{287BB4A4-3C0F-4C53-8E18-B073D54B42E0}"/>
              </a:ext>
            </a:extLst>
          </p:cNvPr>
          <p:cNvSpPr txBox="1"/>
          <p:nvPr/>
        </p:nvSpPr>
        <p:spPr>
          <a:xfrm>
            <a:off x="3228703" y="2509743"/>
            <a:ext cx="6100354" cy="369332"/>
          </a:xfrm>
          <a:prstGeom prst="rect">
            <a:avLst/>
          </a:prstGeom>
          <a:noFill/>
        </p:spPr>
        <p:txBody>
          <a:bodyPr wrap="square">
            <a:spAutoFit/>
          </a:bodyPr>
          <a:lstStyle/>
          <a:p>
            <a:pPr lvl="0" algn="ctr">
              <a:defRPr/>
            </a:pPr>
            <a:r>
              <a:rPr lang="tr-TR" sz="1800" b="1" dirty="0">
                <a:ea typeface="Noto Sans" panose="020B0502040504020204" pitchFamily="34"/>
                <a:cs typeface="Noto Sans" panose="020B0502040504020204" pitchFamily="34"/>
              </a:rPr>
              <a:t>Yüksek(Kimyasal-Fiziksel Riskler)</a:t>
            </a:r>
            <a:endParaRPr lang="en-GB" sz="1800" b="1" dirty="0">
              <a:ea typeface="Noto Sans" panose="020B0502040504020204" pitchFamily="34"/>
              <a:cs typeface="Noto Sans" panose="020B0502040504020204" pitchFamily="34"/>
            </a:endParaRPr>
          </a:p>
        </p:txBody>
      </p:sp>
      <p:graphicFrame>
        <p:nvGraphicFramePr>
          <p:cNvPr id="23" name="Diyagram 22">
            <a:extLst>
              <a:ext uri="{FF2B5EF4-FFF2-40B4-BE49-F238E27FC236}">
                <a16:creationId xmlns:a16="http://schemas.microsoft.com/office/drawing/2014/main" id="{8537F1DD-12CD-420E-BFBA-ACC9F7975CE6}"/>
              </a:ext>
            </a:extLst>
          </p:cNvPr>
          <p:cNvGraphicFramePr/>
          <p:nvPr>
            <p:extLst>
              <p:ext uri="{D42A27DB-BD31-4B8C-83A1-F6EECF244321}">
                <p14:modId xmlns:p14="http://schemas.microsoft.com/office/powerpoint/2010/main" val="1879419697"/>
              </p:ext>
            </p:extLst>
          </p:nvPr>
        </p:nvGraphicFramePr>
        <p:xfrm>
          <a:off x="4448305" y="1356102"/>
          <a:ext cx="3802322" cy="12003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yagram 23">
            <a:extLst>
              <a:ext uri="{FF2B5EF4-FFF2-40B4-BE49-F238E27FC236}">
                <a16:creationId xmlns:a16="http://schemas.microsoft.com/office/drawing/2014/main" id="{5B68179A-B5A5-4A12-860E-B9737ADE9680}"/>
              </a:ext>
            </a:extLst>
          </p:cNvPr>
          <p:cNvGraphicFramePr/>
          <p:nvPr>
            <p:extLst>
              <p:ext uri="{D42A27DB-BD31-4B8C-83A1-F6EECF244321}">
                <p14:modId xmlns:p14="http://schemas.microsoft.com/office/powerpoint/2010/main" val="5305470"/>
              </p:ext>
            </p:extLst>
          </p:nvPr>
        </p:nvGraphicFramePr>
        <p:xfrm>
          <a:off x="8822053" y="5257163"/>
          <a:ext cx="3160342" cy="91818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5" name="TextBox 46">
            <a:extLst>
              <a:ext uri="{FF2B5EF4-FFF2-40B4-BE49-F238E27FC236}">
                <a16:creationId xmlns:a16="http://schemas.microsoft.com/office/drawing/2014/main" id="{DB930188-1065-4373-8622-04D9D9CF7E6A}"/>
              </a:ext>
            </a:extLst>
          </p:cNvPr>
          <p:cNvSpPr txBox="1"/>
          <p:nvPr/>
        </p:nvSpPr>
        <p:spPr>
          <a:xfrm>
            <a:off x="7971389" y="4996410"/>
            <a:ext cx="2347587" cy="400110"/>
          </a:xfrm>
          <a:prstGeom prst="rect">
            <a:avLst/>
          </a:prstGeom>
          <a:noFill/>
        </p:spPr>
        <p:txBody>
          <a:bodyPr wrap="square" rtlCol="0">
            <a:spAutoFit/>
          </a:bodyPr>
          <a:lstStyle/>
          <a:p>
            <a:pPr lvl="0" algn="ctr">
              <a:defRPr/>
            </a:pPr>
            <a:r>
              <a:rPr lang="tr-TR" sz="2000" b="1" dirty="0">
                <a:ea typeface="Noto Sans" panose="020B0502040504020204" pitchFamily="34"/>
                <a:cs typeface="Noto Sans" panose="020B0502040504020204" pitchFamily="34"/>
              </a:rPr>
              <a:t>Ciddi</a:t>
            </a:r>
            <a:endParaRPr lang="en-GB" sz="2000" b="1" dirty="0">
              <a:ea typeface="Noto Sans" panose="020B0502040504020204" pitchFamily="34"/>
              <a:cs typeface="Noto Sans" panose="020B0502040504020204" pitchFamily="34"/>
            </a:endParaRPr>
          </a:p>
        </p:txBody>
      </p:sp>
      <p:sp>
        <p:nvSpPr>
          <p:cNvPr id="30" name="Cube 6">
            <a:extLst>
              <a:ext uri="{FF2B5EF4-FFF2-40B4-BE49-F238E27FC236}">
                <a16:creationId xmlns:a16="http://schemas.microsoft.com/office/drawing/2014/main" id="{4933E060-3EEA-41F0-B4B3-508D5ACDD4C1}"/>
              </a:ext>
            </a:extLst>
          </p:cNvPr>
          <p:cNvSpPr/>
          <p:nvPr/>
        </p:nvSpPr>
        <p:spPr>
          <a:xfrm>
            <a:off x="10318976" y="4217578"/>
            <a:ext cx="1316922" cy="94469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 name="Cube 9">
            <a:extLst>
              <a:ext uri="{FF2B5EF4-FFF2-40B4-BE49-F238E27FC236}">
                <a16:creationId xmlns:a16="http://schemas.microsoft.com/office/drawing/2014/main" id="{C298E358-6E27-4164-81E0-57D7DBF4553B}"/>
              </a:ext>
            </a:extLst>
          </p:cNvPr>
          <p:cNvSpPr/>
          <p:nvPr/>
        </p:nvSpPr>
        <p:spPr>
          <a:xfrm>
            <a:off x="10292529" y="3252402"/>
            <a:ext cx="1353163" cy="1169551"/>
          </a:xfrm>
          <a:prstGeom prst="cub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3" name="TextBox 12">
            <a:extLst>
              <a:ext uri="{FF2B5EF4-FFF2-40B4-BE49-F238E27FC236}">
                <a16:creationId xmlns:a16="http://schemas.microsoft.com/office/drawing/2014/main" id="{88B6356C-B240-4D71-ABED-D06D2AD2B75C}"/>
              </a:ext>
            </a:extLst>
          </p:cNvPr>
          <p:cNvSpPr txBox="1"/>
          <p:nvPr/>
        </p:nvSpPr>
        <p:spPr>
          <a:xfrm>
            <a:off x="10607040" y="2269788"/>
            <a:ext cx="575324"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7000" b="1" dirty="0">
                <a:solidFill>
                  <a:srgbClr val="FFFFFF"/>
                </a:solidFill>
                <a:latin typeface="Noto Sans" panose="020B0502040504020204" pitchFamily="34"/>
                <a:ea typeface="Noto Sans" panose="020B0502040504020204" pitchFamily="34"/>
                <a:cs typeface="Noto Sans" panose="020B0502040504020204" pitchFamily="34"/>
              </a:rPr>
              <a:t>İ</a:t>
            </a:r>
            <a:endParaRPr kumimoji="0" lang="en-GB" sz="7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4" name="Cube 8">
            <a:extLst>
              <a:ext uri="{FF2B5EF4-FFF2-40B4-BE49-F238E27FC236}">
                <a16:creationId xmlns:a16="http://schemas.microsoft.com/office/drawing/2014/main" id="{6E93AB20-B7D6-429C-B914-FC1738AF98A0}"/>
              </a:ext>
            </a:extLst>
          </p:cNvPr>
          <p:cNvSpPr/>
          <p:nvPr/>
        </p:nvSpPr>
        <p:spPr>
          <a:xfrm>
            <a:off x="10318977" y="2384292"/>
            <a:ext cx="1353164" cy="1118382"/>
          </a:xfrm>
          <a:prstGeom prst="cub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5" name="TextBox 14">
            <a:extLst>
              <a:ext uri="{FF2B5EF4-FFF2-40B4-BE49-F238E27FC236}">
                <a16:creationId xmlns:a16="http://schemas.microsoft.com/office/drawing/2014/main" id="{E1F70BFD-BD04-4B82-88B7-F0F3D6655AAE}"/>
              </a:ext>
            </a:extLst>
          </p:cNvPr>
          <p:cNvSpPr txBox="1"/>
          <p:nvPr/>
        </p:nvSpPr>
        <p:spPr>
          <a:xfrm>
            <a:off x="10503172" y="3385546"/>
            <a:ext cx="948530"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S</a:t>
            </a:r>
          </a:p>
        </p:txBody>
      </p:sp>
      <p:sp>
        <p:nvSpPr>
          <p:cNvPr id="36" name="TextBox 15">
            <a:extLst>
              <a:ext uri="{FF2B5EF4-FFF2-40B4-BE49-F238E27FC236}">
                <a16:creationId xmlns:a16="http://schemas.microsoft.com/office/drawing/2014/main" id="{84B7CBF5-FDC8-4D3D-AA13-D6389837CC8C}"/>
              </a:ext>
            </a:extLst>
          </p:cNvPr>
          <p:cNvSpPr txBox="1"/>
          <p:nvPr/>
        </p:nvSpPr>
        <p:spPr>
          <a:xfrm>
            <a:off x="10607040" y="4244827"/>
            <a:ext cx="575324"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K</a:t>
            </a:r>
          </a:p>
        </p:txBody>
      </p:sp>
      <p:sp>
        <p:nvSpPr>
          <p:cNvPr id="37" name="TextBox 12">
            <a:extLst>
              <a:ext uri="{FF2B5EF4-FFF2-40B4-BE49-F238E27FC236}">
                <a16:creationId xmlns:a16="http://schemas.microsoft.com/office/drawing/2014/main" id="{E4349C84-BC3A-444A-A391-20E75ACE746B}"/>
              </a:ext>
            </a:extLst>
          </p:cNvPr>
          <p:cNvSpPr txBox="1"/>
          <p:nvPr/>
        </p:nvSpPr>
        <p:spPr>
          <a:xfrm>
            <a:off x="10495354" y="2631888"/>
            <a:ext cx="838338"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7000" b="1" dirty="0">
                <a:solidFill>
                  <a:srgbClr val="FFFFFF"/>
                </a:solidFill>
                <a:latin typeface="Noto Sans" panose="020B0502040504020204" pitchFamily="34"/>
                <a:ea typeface="Noto Sans" panose="020B0502040504020204" pitchFamily="34"/>
                <a:cs typeface="Noto Sans" panose="020B0502040504020204" pitchFamily="34"/>
              </a:rPr>
              <a:t>İ</a:t>
            </a:r>
            <a:endParaRPr kumimoji="0" lang="en-GB" sz="7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8" name="TextBox 11">
            <a:extLst>
              <a:ext uri="{FF2B5EF4-FFF2-40B4-BE49-F238E27FC236}">
                <a16:creationId xmlns:a16="http://schemas.microsoft.com/office/drawing/2014/main" id="{65FC0301-E755-4B89-A932-EAE8120BB418}"/>
              </a:ext>
            </a:extLst>
          </p:cNvPr>
          <p:cNvSpPr txBox="1"/>
          <p:nvPr/>
        </p:nvSpPr>
        <p:spPr>
          <a:xfrm rot="1381502">
            <a:off x="10267854" y="1359650"/>
            <a:ext cx="1293338" cy="1169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R</a:t>
            </a:r>
          </a:p>
        </p:txBody>
      </p:sp>
    </p:spTree>
    <p:extLst>
      <p:ext uri="{BB962C8B-B14F-4D97-AF65-F5344CB8AC3E}">
        <p14:creationId xmlns:p14="http://schemas.microsoft.com/office/powerpoint/2010/main" val="4197682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D6480FD0-3F21-43BF-8CA3-9EAF897F5EA2}"/>
              </a:ext>
            </a:extLst>
          </p:cNvPr>
          <p:cNvSpPr txBox="1"/>
          <p:nvPr/>
        </p:nvSpPr>
        <p:spPr>
          <a:xfrm>
            <a:off x="513155" y="1951672"/>
            <a:ext cx="11412772" cy="1200329"/>
          </a:xfrm>
          <a:prstGeom prst="rect">
            <a:avLst/>
          </a:prstGeom>
          <a:noFill/>
        </p:spPr>
        <p:txBody>
          <a:bodyPr wrap="square">
            <a:spAutoFit/>
          </a:bodyPr>
          <a:lstStyle/>
          <a:p>
            <a:endParaRPr lang="tr-TR" dirty="0"/>
          </a:p>
          <a:p>
            <a:endParaRPr lang="tr-TR" dirty="0"/>
          </a:p>
          <a:p>
            <a:endParaRPr lang="tr-TR" dirty="0"/>
          </a:p>
          <a:p>
            <a:endParaRPr lang="tr-TR" dirty="0"/>
          </a:p>
        </p:txBody>
      </p:sp>
      <p:pic>
        <p:nvPicPr>
          <p:cNvPr id="3" name="Resim 2">
            <a:extLst>
              <a:ext uri="{FF2B5EF4-FFF2-40B4-BE49-F238E27FC236}">
                <a16:creationId xmlns:a16="http://schemas.microsoft.com/office/drawing/2014/main" id="{793F7474-3CBC-5FB9-0604-86ADD66B42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920150" cy="6391747"/>
          </a:xfrm>
          <a:prstGeom prst="rect">
            <a:avLst/>
          </a:prstGeom>
          <a:noFill/>
          <a:ln>
            <a:noFill/>
          </a:ln>
        </p:spPr>
      </p:pic>
      <p:pic>
        <p:nvPicPr>
          <p:cNvPr id="5" name="Grafik 4" descr="Emekleyen bebek düz dolguyla">
            <a:extLst>
              <a:ext uri="{FF2B5EF4-FFF2-40B4-BE49-F238E27FC236}">
                <a16:creationId xmlns:a16="http://schemas.microsoft.com/office/drawing/2014/main" id="{4483383B-77BB-14CA-A895-5346AD2E4D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1612" y="1197321"/>
            <a:ext cx="914400" cy="914400"/>
          </a:xfrm>
          <a:prstGeom prst="rect">
            <a:avLst/>
          </a:prstGeom>
        </p:spPr>
      </p:pic>
      <p:pic>
        <p:nvPicPr>
          <p:cNvPr id="7" name="Resim 6" descr="metin, makbuz, yazı tipi, doküman, belge içeren bir resim&#10;&#10;Yapay zeka tarafından oluşturulan içerik yanlış olabilir.">
            <a:extLst>
              <a:ext uri="{FF2B5EF4-FFF2-40B4-BE49-F238E27FC236}">
                <a16:creationId xmlns:a16="http://schemas.microsoft.com/office/drawing/2014/main" id="{65CF59F3-8368-888D-A155-974AB7FD5790}"/>
              </a:ext>
            </a:extLst>
          </p:cNvPr>
          <p:cNvPicPr>
            <a:picLocks noChangeAspect="1"/>
          </p:cNvPicPr>
          <p:nvPr/>
        </p:nvPicPr>
        <p:blipFill rotWithShape="1">
          <a:blip r:embed="rId5">
            <a:extLst>
              <a:ext uri="{28A0092B-C50C-407E-A947-70E740481C1C}">
                <a14:useLocalDpi xmlns:a14="http://schemas.microsoft.com/office/drawing/2010/main" val="0"/>
              </a:ext>
            </a:extLst>
          </a:blip>
          <a:srcRect l="3090" t="8403" r="1229" b="-30"/>
          <a:stretch/>
        </p:blipFill>
        <p:spPr bwMode="auto">
          <a:xfrm rot="60000">
            <a:off x="3891233" y="4146"/>
            <a:ext cx="8300862" cy="62123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8346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D6480FD0-3F21-43BF-8CA3-9EAF897F5EA2}"/>
              </a:ext>
            </a:extLst>
          </p:cNvPr>
          <p:cNvSpPr txBox="1"/>
          <p:nvPr/>
        </p:nvSpPr>
        <p:spPr>
          <a:xfrm>
            <a:off x="513155" y="1951672"/>
            <a:ext cx="11412772" cy="1200329"/>
          </a:xfrm>
          <a:prstGeom prst="rect">
            <a:avLst/>
          </a:prstGeom>
          <a:noFill/>
        </p:spPr>
        <p:txBody>
          <a:bodyPr wrap="square">
            <a:spAutoFit/>
          </a:bodyPr>
          <a:lstStyle/>
          <a:p>
            <a:endParaRPr lang="tr-TR" dirty="0"/>
          </a:p>
          <a:p>
            <a:endParaRPr lang="tr-TR" dirty="0"/>
          </a:p>
          <a:p>
            <a:endParaRPr lang="tr-TR" dirty="0"/>
          </a:p>
          <a:p>
            <a:endParaRPr lang="tr-TR" dirty="0"/>
          </a:p>
        </p:txBody>
      </p:sp>
      <p:pic>
        <p:nvPicPr>
          <p:cNvPr id="3" name="Resim 2">
            <a:extLst>
              <a:ext uri="{FF2B5EF4-FFF2-40B4-BE49-F238E27FC236}">
                <a16:creationId xmlns:a16="http://schemas.microsoft.com/office/drawing/2014/main" id="{793F7474-3CBC-5FB9-0604-86ADD66B42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920150" cy="6391747"/>
          </a:xfrm>
          <a:prstGeom prst="rect">
            <a:avLst/>
          </a:prstGeom>
          <a:noFill/>
          <a:ln>
            <a:noFill/>
          </a:ln>
        </p:spPr>
      </p:pic>
      <p:pic>
        <p:nvPicPr>
          <p:cNvPr id="5" name="Grafik 4" descr="Emekleyen bebek düz dolguyla">
            <a:extLst>
              <a:ext uri="{FF2B5EF4-FFF2-40B4-BE49-F238E27FC236}">
                <a16:creationId xmlns:a16="http://schemas.microsoft.com/office/drawing/2014/main" id="{4483383B-77BB-14CA-A895-5346AD2E4D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1612" y="1197321"/>
            <a:ext cx="914400" cy="914400"/>
          </a:xfrm>
          <a:prstGeom prst="rect">
            <a:avLst/>
          </a:prstGeom>
        </p:spPr>
      </p:pic>
      <p:pic>
        <p:nvPicPr>
          <p:cNvPr id="2" name="Resim 1" descr="metin, ekran görüntüsü, yazı tipi, çizgi içeren bir resim&#10;&#10;Yapay zeka tarafından oluşturulan içerik yanlış olabilir.">
            <a:extLst>
              <a:ext uri="{FF2B5EF4-FFF2-40B4-BE49-F238E27FC236}">
                <a16:creationId xmlns:a16="http://schemas.microsoft.com/office/drawing/2014/main" id="{45F9E640-CB9E-3496-06A7-C30E7E8DA1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0000">
            <a:off x="4236390" y="3057743"/>
            <a:ext cx="7843259" cy="3241782"/>
          </a:xfrm>
          <a:prstGeom prst="rect">
            <a:avLst/>
          </a:prstGeom>
        </p:spPr>
      </p:pic>
      <p:pic>
        <p:nvPicPr>
          <p:cNvPr id="6" name="Resim 5" descr="metin, yazı tipi, kağıt, sayı, numara içeren bir resim&#10;&#10;Yapay zeka tarafından oluşturulan içerik yanlış olabilir.">
            <a:extLst>
              <a:ext uri="{FF2B5EF4-FFF2-40B4-BE49-F238E27FC236}">
                <a16:creationId xmlns:a16="http://schemas.microsoft.com/office/drawing/2014/main" id="{9C0D584A-23F8-FCC1-08EF-1A321D19AA4C}"/>
              </a:ext>
            </a:extLst>
          </p:cNvPr>
          <p:cNvPicPr>
            <a:picLocks noChangeAspect="1"/>
          </p:cNvPicPr>
          <p:nvPr/>
        </p:nvPicPr>
        <p:blipFill rotWithShape="1">
          <a:blip r:embed="rId6">
            <a:extLst>
              <a:ext uri="{28A0092B-C50C-407E-A947-70E740481C1C}">
                <a14:useLocalDpi xmlns:a14="http://schemas.microsoft.com/office/drawing/2010/main" val="0"/>
              </a:ext>
            </a:extLst>
          </a:blip>
          <a:srcRect l="33678" t="-1653" r="4811" b="898"/>
          <a:stretch/>
        </p:blipFill>
        <p:spPr bwMode="auto">
          <a:xfrm rot="16200000">
            <a:off x="6083866" y="-2281412"/>
            <a:ext cx="3195873" cy="77586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473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BAE1D7C-CB04-4B24-85E7-0DA53F82393C}"/>
              </a:ext>
            </a:extLst>
          </p:cNvPr>
          <p:cNvPicPr>
            <a:picLocks noChangeAspect="1"/>
          </p:cNvPicPr>
          <p:nvPr/>
        </p:nvPicPr>
        <p:blipFill>
          <a:blip r:embed="rId2"/>
          <a:stretch>
            <a:fillRect/>
          </a:stretch>
        </p:blipFill>
        <p:spPr>
          <a:xfrm>
            <a:off x="8130465" y="912413"/>
            <a:ext cx="3795462" cy="129659"/>
          </a:xfrm>
          <a:prstGeom prst="rect">
            <a:avLst/>
          </a:prstGeom>
        </p:spPr>
      </p:pic>
      <p:sp>
        <p:nvSpPr>
          <p:cNvPr id="10" name="Metin kutusu 9">
            <a:extLst>
              <a:ext uri="{FF2B5EF4-FFF2-40B4-BE49-F238E27FC236}">
                <a16:creationId xmlns:a16="http://schemas.microsoft.com/office/drawing/2014/main" id="{D6480FD0-3F21-43BF-8CA3-9EAF897F5EA2}"/>
              </a:ext>
            </a:extLst>
          </p:cNvPr>
          <p:cNvSpPr txBox="1"/>
          <p:nvPr/>
        </p:nvSpPr>
        <p:spPr>
          <a:xfrm>
            <a:off x="513155" y="1951672"/>
            <a:ext cx="11412772" cy="1200329"/>
          </a:xfrm>
          <a:prstGeom prst="rect">
            <a:avLst/>
          </a:prstGeom>
          <a:noFill/>
        </p:spPr>
        <p:txBody>
          <a:bodyPr wrap="square">
            <a:spAutoFit/>
          </a:bodyPr>
          <a:lstStyle/>
          <a:p>
            <a:endParaRPr lang="tr-TR" dirty="0"/>
          </a:p>
          <a:p>
            <a:endParaRPr lang="tr-TR" dirty="0"/>
          </a:p>
          <a:p>
            <a:endParaRPr lang="tr-TR" dirty="0"/>
          </a:p>
          <a:p>
            <a:endParaRPr lang="tr-TR" dirty="0"/>
          </a:p>
        </p:txBody>
      </p:sp>
      <p:graphicFrame>
        <p:nvGraphicFramePr>
          <p:cNvPr id="3" name="Diyagram 2">
            <a:extLst>
              <a:ext uri="{FF2B5EF4-FFF2-40B4-BE49-F238E27FC236}">
                <a16:creationId xmlns:a16="http://schemas.microsoft.com/office/drawing/2014/main" id="{A0E4E12E-450C-B7E5-60DA-E88F72FE196E}"/>
              </a:ext>
            </a:extLst>
          </p:cNvPr>
          <p:cNvGraphicFramePr/>
          <p:nvPr>
            <p:extLst>
              <p:ext uri="{D42A27DB-BD31-4B8C-83A1-F6EECF244321}">
                <p14:modId xmlns:p14="http://schemas.microsoft.com/office/powerpoint/2010/main" val="863978416"/>
              </p:ext>
            </p:extLst>
          </p:nvPr>
        </p:nvGraphicFramePr>
        <p:xfrm>
          <a:off x="118872" y="283464"/>
          <a:ext cx="11807055" cy="5398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4510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150168" y="460495"/>
            <a:ext cx="10144752" cy="774571"/>
          </a:xfrm>
          <a:prstGeom prst="rect">
            <a:avLst/>
          </a:prstGeom>
        </p:spPr>
        <p:txBody>
          <a:bodyPr wrap="square">
            <a:spAutoFit/>
          </a:bodyPr>
          <a:lstStyle/>
          <a:p>
            <a:pPr lvl="0" algn="just">
              <a:lnSpc>
                <a:spcPct val="90000"/>
              </a:lnSpc>
              <a:spcBef>
                <a:spcPts val="1000"/>
              </a:spcBef>
            </a:pPr>
            <a:endParaRPr lang="tr-TR" sz="2000" b="1" dirty="0">
              <a:solidFill>
                <a:prstClr val="black"/>
              </a:solidFill>
            </a:endParaRPr>
          </a:p>
          <a:p>
            <a:pPr lvl="0" algn="just">
              <a:lnSpc>
                <a:spcPct val="90000"/>
              </a:lnSpc>
              <a:spcBef>
                <a:spcPts val="1000"/>
              </a:spcBef>
            </a:pPr>
            <a:r>
              <a:rPr lang="tr-TR" sz="2000" b="1" dirty="0">
                <a:solidFill>
                  <a:prstClr val="black"/>
                </a:solidFill>
              </a:rPr>
              <a:t>                            </a:t>
            </a:r>
          </a:p>
        </p:txBody>
      </p:sp>
      <p:pic>
        <p:nvPicPr>
          <p:cNvPr id="2" name="Resim 1">
            <a:extLst>
              <a:ext uri="{FF2B5EF4-FFF2-40B4-BE49-F238E27FC236}">
                <a16:creationId xmlns:a16="http://schemas.microsoft.com/office/drawing/2014/main" id="{3BAE1D7C-CB04-4B24-85E7-0DA53F82393C}"/>
              </a:ext>
            </a:extLst>
          </p:cNvPr>
          <p:cNvPicPr>
            <a:picLocks noChangeAspect="1"/>
          </p:cNvPicPr>
          <p:nvPr/>
        </p:nvPicPr>
        <p:blipFill>
          <a:blip r:embed="rId2"/>
          <a:stretch>
            <a:fillRect/>
          </a:stretch>
        </p:blipFill>
        <p:spPr>
          <a:xfrm>
            <a:off x="8130465" y="912413"/>
            <a:ext cx="3795462" cy="129659"/>
          </a:xfrm>
          <a:prstGeom prst="rect">
            <a:avLst/>
          </a:prstGeom>
        </p:spPr>
      </p:pic>
      <p:sp>
        <p:nvSpPr>
          <p:cNvPr id="3" name="Metin kutusu 2">
            <a:extLst>
              <a:ext uri="{FF2B5EF4-FFF2-40B4-BE49-F238E27FC236}">
                <a16:creationId xmlns:a16="http://schemas.microsoft.com/office/drawing/2014/main" id="{5A84AA7E-7DC9-4611-9775-2B8ACEBDFB3C}"/>
              </a:ext>
            </a:extLst>
          </p:cNvPr>
          <p:cNvSpPr txBox="1"/>
          <p:nvPr/>
        </p:nvSpPr>
        <p:spPr>
          <a:xfrm>
            <a:off x="569623" y="200154"/>
            <a:ext cx="6602379" cy="584775"/>
          </a:xfrm>
          <a:prstGeom prst="rect">
            <a:avLst/>
          </a:prstGeom>
          <a:noFill/>
        </p:spPr>
        <p:txBody>
          <a:bodyPr wrap="square" rtlCol="0">
            <a:spAutoFit/>
          </a:bodyPr>
          <a:lstStyle/>
          <a:p>
            <a:r>
              <a:rPr lang="tr-TR" sz="3200" b="1" dirty="0">
                <a:solidFill>
                  <a:srgbClr val="C00000"/>
                </a:solidFill>
              </a:rPr>
              <a:t>Piyasadan Çekme</a:t>
            </a:r>
          </a:p>
        </p:txBody>
      </p:sp>
      <p:sp>
        <p:nvSpPr>
          <p:cNvPr id="7" name="Metin kutusu 6">
            <a:extLst>
              <a:ext uri="{FF2B5EF4-FFF2-40B4-BE49-F238E27FC236}">
                <a16:creationId xmlns:a16="http://schemas.microsoft.com/office/drawing/2014/main" id="{7B9939C7-99B2-9ABB-2059-C042BA1282E6}"/>
              </a:ext>
            </a:extLst>
          </p:cNvPr>
          <p:cNvSpPr txBox="1"/>
          <p:nvPr/>
        </p:nvSpPr>
        <p:spPr>
          <a:xfrm>
            <a:off x="569623" y="801182"/>
            <a:ext cx="11412772"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endParaRPr lang="tr-TR" dirty="0">
              <a:solidFill>
                <a:srgbClr val="FFFFFF"/>
              </a:solidFill>
            </a:endParaRPr>
          </a:p>
        </p:txBody>
      </p:sp>
      <p:sp>
        <p:nvSpPr>
          <p:cNvPr id="4" name="Yuvarlatılmış Dikdörtgen 5">
            <a:extLst>
              <a:ext uri="{FF2B5EF4-FFF2-40B4-BE49-F238E27FC236}">
                <a16:creationId xmlns:a16="http://schemas.microsoft.com/office/drawing/2014/main" id="{0CD35AD8-D355-6A4C-0984-34769A060ABE}"/>
              </a:ext>
            </a:extLst>
          </p:cNvPr>
          <p:cNvSpPr>
            <a:spLocks noChangeArrowheads="1"/>
          </p:cNvSpPr>
          <p:nvPr/>
        </p:nvSpPr>
        <p:spPr bwMode="auto">
          <a:xfrm>
            <a:off x="314329" y="2626433"/>
            <a:ext cx="11877671" cy="1605133"/>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342900" indent="-342900">
              <a:buFont typeface="Wingdings" panose="05000000000000000000" pitchFamily="2" charset="2"/>
              <a:buChar char="q"/>
            </a:pPr>
            <a:r>
              <a:rPr lang="tr-TR" sz="2400" dirty="0"/>
              <a:t>Tedarik zincirindeki bir ürünün piyasada bulunmasını önlemeyi amaçlayan her türlü tedbirdir. Ürün depoda, dağıtım aşamasında, raflarda ama henüz satılmamışken .</a:t>
            </a:r>
          </a:p>
          <a:p>
            <a:pPr marL="342900" indent="-342900">
              <a:buFont typeface="Wingdings" panose="05000000000000000000" pitchFamily="2" charset="2"/>
              <a:buChar char="q"/>
            </a:pPr>
            <a:r>
              <a:rPr lang="tr-TR" sz="2400" dirty="0"/>
              <a:t>Asli olarak İmalatçı veya İthalatçının sorumluluğundadır.</a:t>
            </a:r>
          </a:p>
        </p:txBody>
      </p:sp>
    </p:spTree>
    <p:extLst>
      <p:ext uri="{BB962C8B-B14F-4D97-AF65-F5344CB8AC3E}">
        <p14:creationId xmlns:p14="http://schemas.microsoft.com/office/powerpoint/2010/main" val="14249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150168" y="460495"/>
            <a:ext cx="10144752" cy="774571"/>
          </a:xfrm>
          <a:prstGeom prst="rect">
            <a:avLst/>
          </a:prstGeom>
        </p:spPr>
        <p:txBody>
          <a:bodyPr wrap="square">
            <a:spAutoFit/>
          </a:bodyPr>
          <a:lstStyle/>
          <a:p>
            <a:pPr lvl="0" algn="just">
              <a:lnSpc>
                <a:spcPct val="90000"/>
              </a:lnSpc>
              <a:spcBef>
                <a:spcPts val="1000"/>
              </a:spcBef>
            </a:pPr>
            <a:endParaRPr lang="tr-TR" sz="2000" b="1" dirty="0">
              <a:solidFill>
                <a:prstClr val="black"/>
              </a:solidFill>
            </a:endParaRPr>
          </a:p>
          <a:p>
            <a:pPr lvl="0" algn="just">
              <a:lnSpc>
                <a:spcPct val="90000"/>
              </a:lnSpc>
              <a:spcBef>
                <a:spcPts val="1000"/>
              </a:spcBef>
            </a:pPr>
            <a:r>
              <a:rPr lang="tr-TR" sz="2000" b="1" dirty="0">
                <a:solidFill>
                  <a:prstClr val="black"/>
                </a:solidFill>
              </a:rPr>
              <a:t>                            </a:t>
            </a:r>
          </a:p>
        </p:txBody>
      </p:sp>
      <p:pic>
        <p:nvPicPr>
          <p:cNvPr id="2" name="Resim 1">
            <a:extLst>
              <a:ext uri="{FF2B5EF4-FFF2-40B4-BE49-F238E27FC236}">
                <a16:creationId xmlns:a16="http://schemas.microsoft.com/office/drawing/2014/main" id="{3BAE1D7C-CB04-4B24-85E7-0DA53F82393C}"/>
              </a:ext>
            </a:extLst>
          </p:cNvPr>
          <p:cNvPicPr>
            <a:picLocks noChangeAspect="1"/>
          </p:cNvPicPr>
          <p:nvPr/>
        </p:nvPicPr>
        <p:blipFill>
          <a:blip r:embed="rId2"/>
          <a:stretch>
            <a:fillRect/>
          </a:stretch>
        </p:blipFill>
        <p:spPr>
          <a:xfrm>
            <a:off x="8130465" y="912413"/>
            <a:ext cx="3795462" cy="129659"/>
          </a:xfrm>
          <a:prstGeom prst="rect">
            <a:avLst/>
          </a:prstGeom>
        </p:spPr>
      </p:pic>
      <p:sp>
        <p:nvSpPr>
          <p:cNvPr id="3" name="Metin kutusu 2">
            <a:extLst>
              <a:ext uri="{FF2B5EF4-FFF2-40B4-BE49-F238E27FC236}">
                <a16:creationId xmlns:a16="http://schemas.microsoft.com/office/drawing/2014/main" id="{5A84AA7E-7DC9-4611-9775-2B8ACEBDFB3C}"/>
              </a:ext>
            </a:extLst>
          </p:cNvPr>
          <p:cNvSpPr txBox="1"/>
          <p:nvPr/>
        </p:nvSpPr>
        <p:spPr>
          <a:xfrm>
            <a:off x="897080" y="151855"/>
            <a:ext cx="6602379" cy="584775"/>
          </a:xfrm>
          <a:prstGeom prst="rect">
            <a:avLst/>
          </a:prstGeom>
          <a:noFill/>
        </p:spPr>
        <p:txBody>
          <a:bodyPr wrap="square" rtlCol="0">
            <a:spAutoFit/>
          </a:bodyPr>
          <a:lstStyle/>
          <a:p>
            <a:r>
              <a:rPr lang="tr-TR" sz="3200" b="1" dirty="0">
                <a:solidFill>
                  <a:srgbClr val="C00000"/>
                </a:solidFill>
              </a:rPr>
              <a:t>Geri Çağırma</a:t>
            </a:r>
          </a:p>
        </p:txBody>
      </p:sp>
      <p:sp>
        <p:nvSpPr>
          <p:cNvPr id="7" name="Metin kutusu 6">
            <a:extLst>
              <a:ext uri="{FF2B5EF4-FFF2-40B4-BE49-F238E27FC236}">
                <a16:creationId xmlns:a16="http://schemas.microsoft.com/office/drawing/2014/main" id="{7B9939C7-99B2-9ABB-2059-C042BA1282E6}"/>
              </a:ext>
            </a:extLst>
          </p:cNvPr>
          <p:cNvSpPr txBox="1"/>
          <p:nvPr/>
        </p:nvSpPr>
        <p:spPr>
          <a:xfrm>
            <a:off x="569623" y="801182"/>
            <a:ext cx="11412772"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endParaRPr lang="tr-TR" dirty="0">
              <a:solidFill>
                <a:srgbClr val="FFFFFF"/>
              </a:solidFill>
            </a:endParaRPr>
          </a:p>
        </p:txBody>
      </p:sp>
      <p:sp>
        <p:nvSpPr>
          <p:cNvPr id="5" name="Yuvarlatılmış Dikdörtgen 5">
            <a:extLst>
              <a:ext uri="{FF2B5EF4-FFF2-40B4-BE49-F238E27FC236}">
                <a16:creationId xmlns:a16="http://schemas.microsoft.com/office/drawing/2014/main" id="{0FDF581D-F888-B75C-8D05-2E999F8B1BA4}"/>
              </a:ext>
            </a:extLst>
          </p:cNvPr>
          <p:cNvSpPr>
            <a:spLocks noChangeArrowheads="1"/>
          </p:cNvSpPr>
          <p:nvPr/>
        </p:nvSpPr>
        <p:spPr bwMode="auto">
          <a:xfrm>
            <a:off x="452673" y="1729212"/>
            <a:ext cx="11829862" cy="4137434"/>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342900" indent="-342900">
              <a:buFont typeface="Wingdings" panose="05000000000000000000" pitchFamily="2" charset="2"/>
              <a:buChar char="q"/>
            </a:pPr>
            <a:r>
              <a:rPr lang="tr-TR" sz="2400" b="0" i="0" u="none" strike="noStrike" baseline="0" dirty="0">
                <a:solidFill>
                  <a:srgbClr val="000000"/>
                </a:solidFill>
                <a:latin typeface="Times New Roman" panose="02020603050405020304" pitchFamily="18" charset="0"/>
              </a:rPr>
              <a:t>Alınan diğer önlemlerin riskin ortadan kaldırılmasında yetersiz kalması durumunda iktisadi işletmeci, kendiliğinden veya yetkili kuruluşun talebi üzerine ürünü geri çağırır.</a:t>
            </a:r>
          </a:p>
          <a:p>
            <a:pPr marL="342900" indent="-342900">
              <a:buFont typeface="Wingdings" panose="05000000000000000000" pitchFamily="2" charset="2"/>
              <a:buChar char="q"/>
            </a:pPr>
            <a:endParaRPr lang="tr-TR" sz="2400" dirty="0">
              <a:solidFill>
                <a:srgbClr val="000000"/>
              </a:solidFill>
              <a:latin typeface="Times New Roman" panose="02020603050405020304" pitchFamily="18" charset="0"/>
            </a:endParaRPr>
          </a:p>
          <a:p>
            <a:pPr marL="342900" indent="-342900">
              <a:buFont typeface="Wingdings" panose="05000000000000000000" pitchFamily="2" charset="2"/>
              <a:buChar char="q"/>
            </a:pPr>
            <a:endParaRPr lang="tr-TR" sz="2400" b="0" i="0" u="none" strike="noStrike" baseline="0" dirty="0">
              <a:solidFill>
                <a:srgbClr val="000000"/>
              </a:solidFill>
              <a:latin typeface="Times New Roman" panose="02020603050405020304" pitchFamily="18" charset="0"/>
            </a:endParaRPr>
          </a:p>
          <a:p>
            <a:pPr marL="342900" indent="-342900">
              <a:buFont typeface="Wingdings" panose="05000000000000000000" pitchFamily="2" charset="2"/>
              <a:buChar char="Ø"/>
            </a:pPr>
            <a:r>
              <a:rPr lang="tr-TR" sz="2400" dirty="0">
                <a:solidFill>
                  <a:srgbClr val="000000"/>
                </a:solidFill>
                <a:latin typeface="Times New Roman" panose="02020603050405020304" pitchFamily="18" charset="0"/>
              </a:rPr>
              <a:t>Ü</a:t>
            </a:r>
            <a:r>
              <a:rPr lang="tr-TR" sz="2400" b="0" i="0" u="none" strike="noStrike" baseline="0" dirty="0">
                <a:solidFill>
                  <a:srgbClr val="000000"/>
                </a:solidFill>
                <a:latin typeface="Times New Roman" panose="02020603050405020304" pitchFamily="18" charset="0"/>
              </a:rPr>
              <a:t>rünü teslim eden nihai kullanıcıya aşağıdaki seçeneklerden en az birini sunar: </a:t>
            </a:r>
            <a:endParaRPr lang="tr-TR" sz="2400" dirty="0"/>
          </a:p>
          <a:p>
            <a:pPr marL="800100" lvl="1" indent="-342900">
              <a:buClr>
                <a:srgbClr val="FF0000"/>
              </a:buClr>
              <a:buFont typeface="Arial" panose="020B0604020202020204" pitchFamily="34" charset="0"/>
              <a:buChar char="•"/>
            </a:pPr>
            <a:r>
              <a:rPr lang="tr-TR" sz="2400" dirty="0"/>
              <a:t>Sorunun giderilmesi,</a:t>
            </a:r>
          </a:p>
          <a:p>
            <a:pPr marL="800100" lvl="1" indent="-342900">
              <a:buClr>
                <a:srgbClr val="FF0000"/>
              </a:buClr>
              <a:buFont typeface="Arial" panose="020B0604020202020204" pitchFamily="34" charset="0"/>
              <a:buChar char="•"/>
            </a:pPr>
            <a:r>
              <a:rPr lang="tr-TR" sz="2400" dirty="0"/>
              <a:t>Eş değer bir ürünle değiştirilmesi,</a:t>
            </a:r>
          </a:p>
          <a:p>
            <a:pPr marL="800100" lvl="1" indent="-342900">
              <a:buClr>
                <a:srgbClr val="FF0000"/>
              </a:buClr>
              <a:buFont typeface="Arial" panose="020B0604020202020204" pitchFamily="34" charset="0"/>
              <a:buChar char="•"/>
            </a:pPr>
            <a:r>
              <a:rPr lang="tr-TR" sz="2400" dirty="0"/>
              <a:t>Satış değerinin ödenmesi.</a:t>
            </a:r>
          </a:p>
          <a:p>
            <a:pPr marL="342900" indent="-342900">
              <a:buFont typeface="Wingdings" panose="05000000000000000000" pitchFamily="2" charset="2"/>
              <a:buChar char="q"/>
            </a:pPr>
            <a:endParaRPr lang="tr-TR" sz="2400" dirty="0"/>
          </a:p>
          <a:p>
            <a:pPr marL="342900" indent="-342900">
              <a:buFont typeface="Wingdings" panose="05000000000000000000" pitchFamily="2" charset="2"/>
              <a:buChar char="q"/>
            </a:pPr>
            <a:endParaRPr lang="tr-TR" sz="2400" dirty="0"/>
          </a:p>
        </p:txBody>
      </p:sp>
    </p:spTree>
    <p:extLst>
      <p:ext uri="{BB962C8B-B14F-4D97-AF65-F5344CB8AC3E}">
        <p14:creationId xmlns:p14="http://schemas.microsoft.com/office/powerpoint/2010/main" val="191774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150168" y="460495"/>
            <a:ext cx="10144752" cy="774571"/>
          </a:xfrm>
          <a:prstGeom prst="rect">
            <a:avLst/>
          </a:prstGeom>
        </p:spPr>
        <p:txBody>
          <a:bodyPr wrap="square">
            <a:spAutoFit/>
          </a:bodyPr>
          <a:lstStyle/>
          <a:p>
            <a:pPr lvl="0" algn="just">
              <a:lnSpc>
                <a:spcPct val="90000"/>
              </a:lnSpc>
              <a:spcBef>
                <a:spcPts val="1000"/>
              </a:spcBef>
            </a:pPr>
            <a:endParaRPr lang="tr-TR" sz="2000" b="1" dirty="0">
              <a:solidFill>
                <a:prstClr val="black"/>
              </a:solidFill>
            </a:endParaRPr>
          </a:p>
          <a:p>
            <a:pPr lvl="0" algn="just">
              <a:lnSpc>
                <a:spcPct val="90000"/>
              </a:lnSpc>
              <a:spcBef>
                <a:spcPts val="1000"/>
              </a:spcBef>
            </a:pPr>
            <a:r>
              <a:rPr lang="tr-TR" sz="2000" b="1" dirty="0">
                <a:solidFill>
                  <a:prstClr val="black"/>
                </a:solidFill>
              </a:rPr>
              <a:t>                            </a:t>
            </a:r>
          </a:p>
        </p:txBody>
      </p:sp>
      <p:pic>
        <p:nvPicPr>
          <p:cNvPr id="2" name="Resim 1">
            <a:extLst>
              <a:ext uri="{FF2B5EF4-FFF2-40B4-BE49-F238E27FC236}">
                <a16:creationId xmlns:a16="http://schemas.microsoft.com/office/drawing/2014/main" id="{3BAE1D7C-CB04-4B24-85E7-0DA53F82393C}"/>
              </a:ext>
            </a:extLst>
          </p:cNvPr>
          <p:cNvPicPr>
            <a:picLocks noChangeAspect="1"/>
          </p:cNvPicPr>
          <p:nvPr/>
        </p:nvPicPr>
        <p:blipFill>
          <a:blip r:embed="rId2"/>
          <a:stretch>
            <a:fillRect/>
          </a:stretch>
        </p:blipFill>
        <p:spPr>
          <a:xfrm>
            <a:off x="8130465" y="912413"/>
            <a:ext cx="3795462" cy="129659"/>
          </a:xfrm>
          <a:prstGeom prst="rect">
            <a:avLst/>
          </a:prstGeom>
        </p:spPr>
      </p:pic>
      <p:sp>
        <p:nvSpPr>
          <p:cNvPr id="3" name="Metin kutusu 2">
            <a:extLst>
              <a:ext uri="{FF2B5EF4-FFF2-40B4-BE49-F238E27FC236}">
                <a16:creationId xmlns:a16="http://schemas.microsoft.com/office/drawing/2014/main" id="{5A84AA7E-7DC9-4611-9775-2B8ACEBDFB3C}"/>
              </a:ext>
            </a:extLst>
          </p:cNvPr>
          <p:cNvSpPr txBox="1"/>
          <p:nvPr/>
        </p:nvSpPr>
        <p:spPr>
          <a:xfrm>
            <a:off x="897079" y="151855"/>
            <a:ext cx="11085316" cy="461665"/>
          </a:xfrm>
          <a:prstGeom prst="rect">
            <a:avLst/>
          </a:prstGeom>
          <a:noFill/>
        </p:spPr>
        <p:txBody>
          <a:bodyPr wrap="square" rtlCol="0">
            <a:spAutoFit/>
          </a:bodyPr>
          <a:lstStyle/>
          <a:p>
            <a:r>
              <a:rPr lang="tr-TR" sz="2400" b="1" dirty="0">
                <a:solidFill>
                  <a:srgbClr val="C00000"/>
                </a:solidFill>
              </a:rPr>
              <a:t>Önlemlerin Duyurulması:</a:t>
            </a:r>
          </a:p>
        </p:txBody>
      </p:sp>
      <p:sp>
        <p:nvSpPr>
          <p:cNvPr id="7" name="Metin kutusu 6">
            <a:extLst>
              <a:ext uri="{FF2B5EF4-FFF2-40B4-BE49-F238E27FC236}">
                <a16:creationId xmlns:a16="http://schemas.microsoft.com/office/drawing/2014/main" id="{7B9939C7-99B2-9ABB-2059-C042BA1282E6}"/>
              </a:ext>
            </a:extLst>
          </p:cNvPr>
          <p:cNvSpPr txBox="1"/>
          <p:nvPr/>
        </p:nvSpPr>
        <p:spPr>
          <a:xfrm>
            <a:off x="569623" y="801182"/>
            <a:ext cx="11412772"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endParaRPr lang="tr-TR" dirty="0">
              <a:solidFill>
                <a:srgbClr val="FFFFFF"/>
              </a:solidFill>
            </a:endParaRPr>
          </a:p>
        </p:txBody>
      </p:sp>
      <p:sp>
        <p:nvSpPr>
          <p:cNvPr id="6" name="Yuvarlatılmış Dikdörtgen 5">
            <a:extLst>
              <a:ext uri="{FF2B5EF4-FFF2-40B4-BE49-F238E27FC236}">
                <a16:creationId xmlns:a16="http://schemas.microsoft.com/office/drawing/2014/main" id="{E0E81609-1F8E-CB6C-53D3-ECD1EA34F8FA}"/>
              </a:ext>
            </a:extLst>
          </p:cNvPr>
          <p:cNvSpPr>
            <a:spLocks noChangeArrowheads="1"/>
          </p:cNvSpPr>
          <p:nvPr/>
        </p:nvSpPr>
        <p:spPr bwMode="auto">
          <a:xfrm>
            <a:off x="314330" y="1235066"/>
            <a:ext cx="11668066" cy="5020879"/>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342900" indent="-342900">
              <a:buFont typeface="Wingdings" panose="05000000000000000000" pitchFamily="2" charset="2"/>
              <a:buChar char="q"/>
            </a:pPr>
            <a:r>
              <a:rPr lang="tr-TR" sz="2400" b="0" i="0" u="none" strike="noStrike" baseline="0" dirty="0">
                <a:solidFill>
                  <a:srgbClr val="000000"/>
                </a:solidFill>
                <a:latin typeface="Times New Roman" panose="02020603050405020304" pitchFamily="18" charset="0"/>
              </a:rPr>
              <a:t>Risk taşıyan ürünlerle ilgili olarak kendiliğinden veya yetkili kuruluşun talebi üzerine bu Kanunun gerektirdiği önlemleri alan </a:t>
            </a:r>
            <a:r>
              <a:rPr lang="tr-TR" sz="2400" dirty="0">
                <a:solidFill>
                  <a:srgbClr val="000000"/>
                </a:solidFill>
                <a:latin typeface="Times New Roman" panose="02020603050405020304" pitchFamily="18" charset="0"/>
              </a:rPr>
              <a:t>imalatçı, </a:t>
            </a:r>
            <a:r>
              <a:rPr lang="tr-TR" sz="2400" b="0" i="0" u="none" strike="noStrike" baseline="0" dirty="0">
                <a:solidFill>
                  <a:srgbClr val="000000"/>
                </a:solidFill>
                <a:latin typeface="Times New Roman" panose="02020603050405020304" pitchFamily="18" charset="0"/>
              </a:rPr>
              <a:t>bu önlemler ve ürünün içerdiği riskler hakkındaki bilgileri etkili olacak şekilde duyurur.</a:t>
            </a:r>
          </a:p>
          <a:p>
            <a:pPr marL="800100" lvl="1" indent="-342900">
              <a:buFont typeface="Wingdings" panose="05000000000000000000" pitchFamily="2" charset="2"/>
              <a:buChar char="Ø"/>
            </a:pPr>
            <a:r>
              <a:rPr lang="tr-TR" sz="2400" dirty="0">
                <a:solidFill>
                  <a:srgbClr val="000000"/>
                </a:solidFill>
                <a:latin typeface="Times New Roman" panose="02020603050405020304" pitchFamily="18" charset="0"/>
              </a:rPr>
              <a:t>Duyuru, asgari aşağıdaki bilgileri içerir:</a:t>
            </a:r>
          </a:p>
          <a:p>
            <a:pPr marL="1257300" lvl="2" indent="-342900">
              <a:buClr>
                <a:srgbClr val="FF0000"/>
              </a:buClr>
              <a:buFont typeface="Arial" panose="020B0604020202020204" pitchFamily="34" charset="0"/>
              <a:buChar char="•"/>
            </a:pPr>
            <a:r>
              <a:rPr lang="tr-TR" sz="2400" dirty="0"/>
              <a:t>Ürünü tanıtacak marka, model veya cins ismi veya diğer ayırt edici özellikler,</a:t>
            </a:r>
          </a:p>
          <a:p>
            <a:pPr marL="1257300" lvl="2" indent="-342900">
              <a:buClr>
                <a:srgbClr val="FF0000"/>
              </a:buClr>
              <a:buFont typeface="Arial" panose="020B0604020202020204" pitchFamily="34" charset="0"/>
              <a:buChar char="•"/>
            </a:pPr>
            <a:r>
              <a:rPr lang="tr-TR" sz="2400" dirty="0"/>
              <a:t>Mümkün ise ürünün fotoğrafı veya resimli tasviri,</a:t>
            </a:r>
          </a:p>
          <a:p>
            <a:pPr marL="1257300" lvl="2" indent="-342900">
              <a:buClr>
                <a:srgbClr val="FF0000"/>
              </a:buClr>
              <a:buFont typeface="Arial" panose="020B0604020202020204" pitchFamily="34" charset="0"/>
              <a:buChar char="•"/>
            </a:pPr>
            <a:r>
              <a:rPr lang="tr-TR" sz="2400" dirty="0"/>
              <a:t>Alınan önlem,</a:t>
            </a:r>
          </a:p>
          <a:p>
            <a:pPr marL="1257300" lvl="2" indent="-342900">
              <a:buClr>
                <a:srgbClr val="FF0000"/>
              </a:buClr>
              <a:buFont typeface="Arial" panose="020B0604020202020204" pitchFamily="34" charset="0"/>
              <a:buChar char="•"/>
            </a:pPr>
            <a:r>
              <a:rPr lang="tr-TR" sz="2400" dirty="0"/>
              <a:t>Önlemi gerektiren sorunun açık ve anlaşılır tarifi,</a:t>
            </a:r>
          </a:p>
          <a:p>
            <a:pPr marL="1257300" lvl="2" indent="-342900">
              <a:buClr>
                <a:srgbClr val="FF0000"/>
              </a:buClr>
              <a:buFont typeface="Arial" panose="020B0604020202020204" pitchFamily="34" charset="0"/>
              <a:buChar char="•"/>
            </a:pPr>
            <a:r>
              <a:rPr lang="tr-TR" sz="2400" dirty="0"/>
              <a:t>Sorumlu iktisadi işletmecinin isim, adres ve diğer iletişim bilgileri,</a:t>
            </a:r>
          </a:p>
          <a:p>
            <a:pPr marL="1257300" lvl="2" indent="-342900">
              <a:buClr>
                <a:srgbClr val="FF0000"/>
              </a:buClr>
              <a:buFont typeface="Arial" panose="020B0604020202020204" pitchFamily="34" charset="0"/>
              <a:buChar char="•"/>
            </a:pPr>
            <a:r>
              <a:rPr lang="tr-TR" sz="2400" dirty="0"/>
              <a:t>Riskten sakınmak veya sorunu gidermek için önerilen yöntemler.</a:t>
            </a:r>
          </a:p>
        </p:txBody>
      </p:sp>
    </p:spTree>
    <p:extLst>
      <p:ext uri="{BB962C8B-B14F-4D97-AF65-F5344CB8AC3E}">
        <p14:creationId xmlns:p14="http://schemas.microsoft.com/office/powerpoint/2010/main" val="1182929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tin, menü, ekran görüntüsü içeren bir resim&#10;&#10;Yapay zeka tarafından oluşturulan içerik yanlış olabilir.">
            <a:extLst>
              <a:ext uri="{FF2B5EF4-FFF2-40B4-BE49-F238E27FC236}">
                <a16:creationId xmlns:a16="http://schemas.microsoft.com/office/drawing/2014/main" id="{395F04BF-A65C-AF40-E09C-071F7C857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834" y="0"/>
            <a:ext cx="5060186" cy="6264998"/>
          </a:xfrm>
          <a:prstGeom prst="rect">
            <a:avLst/>
          </a:prstGeom>
        </p:spPr>
      </p:pic>
      <p:pic>
        <p:nvPicPr>
          <p:cNvPr id="6" name="Resim 5" descr="metin, insan yüzü, ekran görüntüsü içeren bir resim&#10;&#10;Yapay zeka tarafından oluşturulan içerik yanlış olabilir.">
            <a:extLst>
              <a:ext uri="{FF2B5EF4-FFF2-40B4-BE49-F238E27FC236}">
                <a16:creationId xmlns:a16="http://schemas.microsoft.com/office/drawing/2014/main" id="{C803BE28-7029-555B-B72B-C271D0288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0020" y="0"/>
            <a:ext cx="5074227" cy="6264998"/>
          </a:xfrm>
          <a:prstGeom prst="rect">
            <a:avLst/>
          </a:prstGeom>
        </p:spPr>
      </p:pic>
    </p:spTree>
    <p:extLst>
      <p:ext uri="{BB962C8B-B14F-4D97-AF65-F5344CB8AC3E}">
        <p14:creationId xmlns:p14="http://schemas.microsoft.com/office/powerpoint/2010/main" val="2065322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150168" y="460495"/>
            <a:ext cx="10144752" cy="774571"/>
          </a:xfrm>
          <a:prstGeom prst="rect">
            <a:avLst/>
          </a:prstGeom>
        </p:spPr>
        <p:txBody>
          <a:bodyPr wrap="square">
            <a:spAutoFit/>
          </a:bodyPr>
          <a:lstStyle/>
          <a:p>
            <a:pPr lvl="0" algn="just">
              <a:lnSpc>
                <a:spcPct val="90000"/>
              </a:lnSpc>
              <a:spcBef>
                <a:spcPts val="1000"/>
              </a:spcBef>
            </a:pPr>
            <a:endParaRPr lang="tr-TR" sz="2000" b="1" dirty="0">
              <a:solidFill>
                <a:prstClr val="black"/>
              </a:solidFill>
            </a:endParaRPr>
          </a:p>
          <a:p>
            <a:pPr lvl="0" algn="just">
              <a:lnSpc>
                <a:spcPct val="90000"/>
              </a:lnSpc>
              <a:spcBef>
                <a:spcPts val="1000"/>
              </a:spcBef>
            </a:pPr>
            <a:r>
              <a:rPr lang="tr-TR" sz="2000" b="1" dirty="0">
                <a:solidFill>
                  <a:prstClr val="black"/>
                </a:solidFill>
              </a:rPr>
              <a:t>                            </a:t>
            </a:r>
          </a:p>
        </p:txBody>
      </p:sp>
      <p:pic>
        <p:nvPicPr>
          <p:cNvPr id="2" name="Resim 1">
            <a:extLst>
              <a:ext uri="{FF2B5EF4-FFF2-40B4-BE49-F238E27FC236}">
                <a16:creationId xmlns:a16="http://schemas.microsoft.com/office/drawing/2014/main" id="{3BAE1D7C-CB04-4B24-85E7-0DA53F82393C}"/>
              </a:ext>
            </a:extLst>
          </p:cNvPr>
          <p:cNvPicPr>
            <a:picLocks noChangeAspect="1"/>
          </p:cNvPicPr>
          <p:nvPr/>
        </p:nvPicPr>
        <p:blipFill>
          <a:blip r:embed="rId2"/>
          <a:stretch>
            <a:fillRect/>
          </a:stretch>
        </p:blipFill>
        <p:spPr>
          <a:xfrm>
            <a:off x="8130465" y="912413"/>
            <a:ext cx="3795462" cy="129659"/>
          </a:xfrm>
          <a:prstGeom prst="rect">
            <a:avLst/>
          </a:prstGeom>
        </p:spPr>
      </p:pic>
      <p:sp>
        <p:nvSpPr>
          <p:cNvPr id="3" name="Metin kutusu 2">
            <a:extLst>
              <a:ext uri="{FF2B5EF4-FFF2-40B4-BE49-F238E27FC236}">
                <a16:creationId xmlns:a16="http://schemas.microsoft.com/office/drawing/2014/main" id="{5A84AA7E-7DC9-4611-9775-2B8ACEBDFB3C}"/>
              </a:ext>
            </a:extLst>
          </p:cNvPr>
          <p:cNvSpPr txBox="1"/>
          <p:nvPr/>
        </p:nvSpPr>
        <p:spPr>
          <a:xfrm>
            <a:off x="897079" y="151855"/>
            <a:ext cx="6602379" cy="584775"/>
          </a:xfrm>
          <a:prstGeom prst="rect">
            <a:avLst/>
          </a:prstGeom>
          <a:noFill/>
        </p:spPr>
        <p:txBody>
          <a:bodyPr wrap="square" rtlCol="0">
            <a:spAutoFit/>
          </a:bodyPr>
          <a:lstStyle/>
          <a:p>
            <a:r>
              <a:rPr lang="tr-TR" sz="3200" b="1" dirty="0">
                <a:solidFill>
                  <a:srgbClr val="C00000"/>
                </a:solidFill>
              </a:rPr>
              <a:t>Ürün Güvenliği</a:t>
            </a:r>
          </a:p>
        </p:txBody>
      </p:sp>
      <p:sp>
        <p:nvSpPr>
          <p:cNvPr id="7" name="Metin kutusu 6">
            <a:extLst>
              <a:ext uri="{FF2B5EF4-FFF2-40B4-BE49-F238E27FC236}">
                <a16:creationId xmlns:a16="http://schemas.microsoft.com/office/drawing/2014/main" id="{7B9939C7-99B2-9ABB-2059-C042BA1282E6}"/>
              </a:ext>
            </a:extLst>
          </p:cNvPr>
          <p:cNvSpPr txBox="1"/>
          <p:nvPr/>
        </p:nvSpPr>
        <p:spPr>
          <a:xfrm>
            <a:off x="569623" y="801182"/>
            <a:ext cx="11412772"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endParaRPr lang="tr-TR" dirty="0">
              <a:solidFill>
                <a:srgbClr val="FFFFFF"/>
              </a:solidFill>
            </a:endParaRPr>
          </a:p>
        </p:txBody>
      </p:sp>
      <p:pic>
        <p:nvPicPr>
          <p:cNvPr id="4" name="Resim 3">
            <a:extLst>
              <a:ext uri="{FF2B5EF4-FFF2-40B4-BE49-F238E27FC236}">
                <a16:creationId xmlns:a16="http://schemas.microsoft.com/office/drawing/2014/main" id="{0164D8C2-4718-4BE6-A4E0-553E74F634D5}"/>
              </a:ext>
            </a:extLst>
          </p:cNvPr>
          <p:cNvPicPr>
            <a:picLocks noChangeAspect="1"/>
          </p:cNvPicPr>
          <p:nvPr/>
        </p:nvPicPr>
        <p:blipFill>
          <a:blip r:embed="rId3"/>
          <a:stretch>
            <a:fillRect/>
          </a:stretch>
        </p:blipFill>
        <p:spPr>
          <a:xfrm>
            <a:off x="4623115" y="1863634"/>
            <a:ext cx="6133108" cy="3890719"/>
          </a:xfrm>
          <a:prstGeom prst="rect">
            <a:avLst/>
          </a:prstGeom>
        </p:spPr>
      </p:pic>
      <p:sp>
        <p:nvSpPr>
          <p:cNvPr id="12" name="Metin kutusu 11">
            <a:extLst>
              <a:ext uri="{FF2B5EF4-FFF2-40B4-BE49-F238E27FC236}">
                <a16:creationId xmlns:a16="http://schemas.microsoft.com/office/drawing/2014/main" id="{991FC7EB-F9EC-46FD-B8AE-3DC676E371CB}"/>
              </a:ext>
            </a:extLst>
          </p:cNvPr>
          <p:cNvSpPr txBox="1"/>
          <p:nvPr/>
        </p:nvSpPr>
        <p:spPr>
          <a:xfrm>
            <a:off x="4623115" y="1364684"/>
            <a:ext cx="61003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sng" strike="noStrike" kern="1200" cap="none" spc="0" normalizeH="0" baseline="0" noProof="0" dirty="0">
                <a:ln>
                  <a:noFill/>
                </a:ln>
                <a:solidFill>
                  <a:srgbClr val="1B2C57"/>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www.guvensizurun.gov.tr</a:t>
            </a:r>
            <a:endParaRPr kumimoji="0" lang="tr-TR" sz="1800" b="1" i="0" u="none" strike="noStrike" kern="1200" cap="none" spc="0" normalizeH="0" baseline="0" noProof="0" dirty="0">
              <a:ln>
                <a:noFill/>
              </a:ln>
              <a:solidFill>
                <a:srgbClr val="1B2C57"/>
              </a:solidFill>
              <a:effectLst/>
              <a:uLnTx/>
              <a:uFillTx/>
              <a:latin typeface="Calibri" panose="020F0502020204030204"/>
              <a:ea typeface="+mn-ea"/>
              <a:cs typeface="+mn-cs"/>
            </a:endParaRPr>
          </a:p>
        </p:txBody>
      </p:sp>
      <p:sp>
        <p:nvSpPr>
          <p:cNvPr id="13" name="Metin kutusu 12">
            <a:extLst>
              <a:ext uri="{FF2B5EF4-FFF2-40B4-BE49-F238E27FC236}">
                <a16:creationId xmlns:a16="http://schemas.microsoft.com/office/drawing/2014/main" id="{B9AA83B3-DF4A-4130-B47F-99A2C45ACFFE}"/>
              </a:ext>
            </a:extLst>
          </p:cNvPr>
          <p:cNvSpPr txBox="1"/>
          <p:nvPr/>
        </p:nvSpPr>
        <p:spPr>
          <a:xfrm>
            <a:off x="7706046" y="1364684"/>
            <a:ext cx="6100354" cy="369332"/>
          </a:xfrm>
          <a:prstGeom prst="rect">
            <a:avLst/>
          </a:prstGeom>
          <a:noFill/>
        </p:spPr>
        <p:txBody>
          <a:bodyPr wrap="square">
            <a:spAutoFit/>
          </a:bodyPr>
          <a:lstStyle/>
          <a:p>
            <a:r>
              <a:rPr lang="tr-TR" b="1" u="sng" dirty="0">
                <a:solidFill>
                  <a:srgbClr val="1B2C57"/>
                </a:solidFill>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www.gubis.gov.tr</a:t>
            </a:r>
            <a:endParaRPr lang="tr-TR" b="1" dirty="0">
              <a:solidFill>
                <a:srgbClr val="1B2C57"/>
              </a:solidFill>
            </a:endParaRPr>
          </a:p>
        </p:txBody>
      </p:sp>
      <p:sp>
        <p:nvSpPr>
          <p:cNvPr id="14" name="Metin kutusu 13">
            <a:extLst>
              <a:ext uri="{FF2B5EF4-FFF2-40B4-BE49-F238E27FC236}">
                <a16:creationId xmlns:a16="http://schemas.microsoft.com/office/drawing/2014/main" id="{D60FE9B6-570F-42E7-92C1-91E5AB6F2672}"/>
              </a:ext>
            </a:extLst>
          </p:cNvPr>
          <p:cNvSpPr txBox="1"/>
          <p:nvPr/>
        </p:nvSpPr>
        <p:spPr>
          <a:xfrm>
            <a:off x="209482" y="1863635"/>
            <a:ext cx="3089530" cy="2308324"/>
          </a:xfrm>
          <a:prstGeom prst="rect">
            <a:avLst/>
          </a:prstGeom>
          <a:noFill/>
        </p:spPr>
        <p:txBody>
          <a:bodyPr wrap="square">
            <a:spAutoFit/>
          </a:bodyPr>
          <a:lstStyle/>
          <a:p>
            <a:r>
              <a:rPr lang="tr-TR" dirty="0"/>
              <a:t>Güvensiz olduğu tespit edilen ürünler 2018 sonunda devreye almış olduğumuz Güvensiz Ürün Bilgi Sistemi'nde yayımlanmaktadır.​ </a:t>
            </a:r>
          </a:p>
          <a:p>
            <a:r>
              <a:rPr lang="tr-TR" dirty="0"/>
              <a:t>Söz konusu sistem tüm PGD kuruluşlarının güvensiz bulduğu ürünleri içermektedir. </a:t>
            </a:r>
          </a:p>
        </p:txBody>
      </p:sp>
      <p:pic>
        <p:nvPicPr>
          <p:cNvPr id="15" name="Resim 14">
            <a:extLst>
              <a:ext uri="{FF2B5EF4-FFF2-40B4-BE49-F238E27FC236}">
                <a16:creationId xmlns:a16="http://schemas.microsoft.com/office/drawing/2014/main" id="{88AF838B-48A2-470E-BD11-AA25BCB86BC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1480"/>
          <a:stretch/>
        </p:blipFill>
        <p:spPr>
          <a:xfrm>
            <a:off x="2389047" y="4185945"/>
            <a:ext cx="1819930" cy="1438437"/>
          </a:xfrm>
          <a:prstGeom prst="rect">
            <a:avLst/>
          </a:prstGeom>
        </p:spPr>
      </p:pic>
      <p:sp>
        <p:nvSpPr>
          <p:cNvPr id="17" name="Metin kutusu 16">
            <a:extLst>
              <a:ext uri="{FF2B5EF4-FFF2-40B4-BE49-F238E27FC236}">
                <a16:creationId xmlns:a16="http://schemas.microsoft.com/office/drawing/2014/main" id="{43F8B99C-C063-454F-9F8A-BE656C59E0FC}"/>
              </a:ext>
            </a:extLst>
          </p:cNvPr>
          <p:cNvSpPr txBox="1"/>
          <p:nvPr/>
        </p:nvSpPr>
        <p:spPr>
          <a:xfrm>
            <a:off x="2608729" y="5622421"/>
            <a:ext cx="6409763" cy="646331"/>
          </a:xfrm>
          <a:prstGeom prst="rect">
            <a:avLst/>
          </a:prstGeom>
          <a:noFill/>
        </p:spPr>
        <p:txBody>
          <a:bodyPr wrap="square">
            <a:spAutoFit/>
          </a:bodyPr>
          <a:lstStyle/>
          <a:p>
            <a:r>
              <a:rPr lang="tr-TR" dirty="0"/>
              <a:t>Güvenliğiniz,</a:t>
            </a:r>
          </a:p>
          <a:p>
            <a:r>
              <a:rPr lang="tr-TR" dirty="0"/>
              <a:t>Önceliğimizdir.</a:t>
            </a:r>
          </a:p>
        </p:txBody>
      </p:sp>
    </p:spTree>
    <p:extLst>
      <p:ext uri="{BB962C8B-B14F-4D97-AF65-F5344CB8AC3E}">
        <p14:creationId xmlns:p14="http://schemas.microsoft.com/office/powerpoint/2010/main" val="1358673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150168" y="460495"/>
            <a:ext cx="10144752" cy="774571"/>
          </a:xfrm>
          <a:prstGeom prst="rect">
            <a:avLst/>
          </a:prstGeom>
        </p:spPr>
        <p:txBody>
          <a:bodyPr wrap="square">
            <a:spAutoFit/>
          </a:bodyPr>
          <a:lstStyle/>
          <a:p>
            <a:pPr lvl="0" algn="just">
              <a:lnSpc>
                <a:spcPct val="90000"/>
              </a:lnSpc>
              <a:spcBef>
                <a:spcPts val="1000"/>
              </a:spcBef>
            </a:pPr>
            <a:endParaRPr lang="tr-TR" sz="2000" b="1" dirty="0">
              <a:solidFill>
                <a:prstClr val="black"/>
              </a:solidFill>
            </a:endParaRPr>
          </a:p>
          <a:p>
            <a:pPr lvl="0" algn="just">
              <a:lnSpc>
                <a:spcPct val="90000"/>
              </a:lnSpc>
              <a:spcBef>
                <a:spcPts val="1000"/>
              </a:spcBef>
            </a:pPr>
            <a:r>
              <a:rPr lang="tr-TR" sz="2000" b="1" dirty="0">
                <a:solidFill>
                  <a:prstClr val="black"/>
                </a:solidFill>
              </a:rPr>
              <a:t>                            </a:t>
            </a:r>
          </a:p>
        </p:txBody>
      </p:sp>
      <p:pic>
        <p:nvPicPr>
          <p:cNvPr id="2" name="Resim 1">
            <a:extLst>
              <a:ext uri="{FF2B5EF4-FFF2-40B4-BE49-F238E27FC236}">
                <a16:creationId xmlns:a16="http://schemas.microsoft.com/office/drawing/2014/main" id="{3BAE1D7C-CB04-4B24-85E7-0DA53F82393C}"/>
              </a:ext>
            </a:extLst>
          </p:cNvPr>
          <p:cNvPicPr>
            <a:picLocks noChangeAspect="1"/>
          </p:cNvPicPr>
          <p:nvPr/>
        </p:nvPicPr>
        <p:blipFill>
          <a:blip r:embed="rId2"/>
          <a:stretch>
            <a:fillRect/>
          </a:stretch>
        </p:blipFill>
        <p:spPr>
          <a:xfrm>
            <a:off x="8130465" y="912413"/>
            <a:ext cx="3795462" cy="129659"/>
          </a:xfrm>
          <a:prstGeom prst="rect">
            <a:avLst/>
          </a:prstGeom>
        </p:spPr>
      </p:pic>
      <p:sp>
        <p:nvSpPr>
          <p:cNvPr id="3" name="Metin kutusu 2">
            <a:extLst>
              <a:ext uri="{FF2B5EF4-FFF2-40B4-BE49-F238E27FC236}">
                <a16:creationId xmlns:a16="http://schemas.microsoft.com/office/drawing/2014/main" id="{5A84AA7E-7DC9-4611-9775-2B8ACEBDFB3C}"/>
              </a:ext>
            </a:extLst>
          </p:cNvPr>
          <p:cNvSpPr txBox="1"/>
          <p:nvPr/>
        </p:nvSpPr>
        <p:spPr>
          <a:xfrm>
            <a:off x="897079" y="151855"/>
            <a:ext cx="6602379" cy="584775"/>
          </a:xfrm>
          <a:prstGeom prst="rect">
            <a:avLst/>
          </a:prstGeom>
          <a:noFill/>
        </p:spPr>
        <p:txBody>
          <a:bodyPr wrap="square" rtlCol="0">
            <a:spAutoFit/>
          </a:bodyPr>
          <a:lstStyle/>
          <a:p>
            <a:r>
              <a:rPr lang="tr-TR" sz="3200" b="1" dirty="0">
                <a:solidFill>
                  <a:srgbClr val="C00000"/>
                </a:solidFill>
              </a:rPr>
              <a:t>İDARİ PARA CEZALARI</a:t>
            </a:r>
          </a:p>
        </p:txBody>
      </p:sp>
      <p:sp>
        <p:nvSpPr>
          <p:cNvPr id="7" name="Metin kutusu 6">
            <a:extLst>
              <a:ext uri="{FF2B5EF4-FFF2-40B4-BE49-F238E27FC236}">
                <a16:creationId xmlns:a16="http://schemas.microsoft.com/office/drawing/2014/main" id="{7B9939C7-99B2-9ABB-2059-C042BA1282E6}"/>
              </a:ext>
            </a:extLst>
          </p:cNvPr>
          <p:cNvSpPr txBox="1"/>
          <p:nvPr/>
        </p:nvSpPr>
        <p:spPr>
          <a:xfrm>
            <a:off x="569623" y="801182"/>
            <a:ext cx="11412772"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endParaRPr lang="tr-TR" dirty="0">
              <a:solidFill>
                <a:srgbClr val="FFFFFF"/>
              </a:solidFill>
            </a:endParaRPr>
          </a:p>
        </p:txBody>
      </p:sp>
      <p:graphicFrame>
        <p:nvGraphicFramePr>
          <p:cNvPr id="9" name="Tablo 8">
            <a:extLst>
              <a:ext uri="{FF2B5EF4-FFF2-40B4-BE49-F238E27FC236}">
                <a16:creationId xmlns:a16="http://schemas.microsoft.com/office/drawing/2014/main" id="{E23B58EB-3B4A-46B8-91F5-6E0A3353093E}"/>
              </a:ext>
            </a:extLst>
          </p:cNvPr>
          <p:cNvGraphicFramePr>
            <a:graphicFrameLocks noGrp="1"/>
          </p:cNvGraphicFramePr>
          <p:nvPr>
            <p:extLst>
              <p:ext uri="{D42A27DB-BD31-4B8C-83A1-F6EECF244321}">
                <p14:modId xmlns:p14="http://schemas.microsoft.com/office/powerpoint/2010/main" val="3135408941"/>
              </p:ext>
            </p:extLst>
          </p:nvPr>
        </p:nvGraphicFramePr>
        <p:xfrm>
          <a:off x="777240" y="1281745"/>
          <a:ext cx="10927080" cy="4703736"/>
        </p:xfrm>
        <a:graphic>
          <a:graphicData uri="http://schemas.openxmlformats.org/drawingml/2006/table">
            <a:tbl>
              <a:tblPr firstRow="1" firstCol="1" bandRow="1">
                <a:tableStyleId>{7DF18680-E054-41AD-8BC1-D1AEF772440D}</a:tableStyleId>
              </a:tblPr>
              <a:tblGrid>
                <a:gridCol w="6768647">
                  <a:extLst>
                    <a:ext uri="{9D8B030D-6E8A-4147-A177-3AD203B41FA5}">
                      <a16:colId xmlns:a16="http://schemas.microsoft.com/office/drawing/2014/main" val="1333340410"/>
                    </a:ext>
                  </a:extLst>
                </a:gridCol>
                <a:gridCol w="2188811">
                  <a:extLst>
                    <a:ext uri="{9D8B030D-6E8A-4147-A177-3AD203B41FA5}">
                      <a16:colId xmlns:a16="http://schemas.microsoft.com/office/drawing/2014/main" val="2640172461"/>
                    </a:ext>
                  </a:extLst>
                </a:gridCol>
                <a:gridCol w="1969622">
                  <a:extLst>
                    <a:ext uri="{9D8B030D-6E8A-4147-A177-3AD203B41FA5}">
                      <a16:colId xmlns:a16="http://schemas.microsoft.com/office/drawing/2014/main" val="4009780042"/>
                    </a:ext>
                  </a:extLst>
                </a:gridCol>
              </a:tblGrid>
              <a:tr h="189353">
                <a:tc rowSpan="2">
                  <a:txBody>
                    <a:bodyPr/>
                    <a:lstStyle/>
                    <a:p>
                      <a:pPr algn="ctr">
                        <a:lnSpc>
                          <a:spcPct val="107000"/>
                        </a:lnSpc>
                        <a:spcAft>
                          <a:spcPts val="800"/>
                        </a:spcAft>
                      </a:pPr>
                      <a:r>
                        <a:rPr lang="tr-TR" sz="1400" dirty="0">
                          <a:effectLst/>
                        </a:rPr>
                        <a:t>Aykırılık Türü</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800"/>
                        </a:spcAft>
                      </a:pPr>
                      <a:r>
                        <a:rPr lang="tr-TR" sz="1100" dirty="0">
                          <a:effectLst/>
                        </a:rPr>
                        <a:t>2025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385634514"/>
                  </a:ext>
                </a:extLst>
              </a:tr>
              <a:tr h="268799">
                <a:tc vMerge="1">
                  <a:txBody>
                    <a:bodyPr/>
                    <a:lstStyle/>
                    <a:p>
                      <a:endParaRPr lang="tr-TR"/>
                    </a:p>
                  </a:txBody>
                  <a:tcPr/>
                </a:tc>
                <a:tc>
                  <a:txBody>
                    <a:bodyPr/>
                    <a:lstStyle/>
                    <a:p>
                      <a:pPr algn="ctr">
                        <a:lnSpc>
                          <a:spcPct val="107000"/>
                        </a:lnSpc>
                        <a:spcAft>
                          <a:spcPts val="800"/>
                        </a:spcAft>
                      </a:pPr>
                      <a:r>
                        <a:rPr lang="tr-TR" sz="1400" b="1" dirty="0">
                          <a:effectLst/>
                        </a:rPr>
                        <a:t>Alt Limit (TL)</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400" b="1" dirty="0">
                          <a:effectLst/>
                        </a:rPr>
                        <a:t>Üst Limit (TL)</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55864097"/>
                  </a:ext>
                </a:extLst>
              </a:tr>
              <a:tr h="271319">
                <a:tc>
                  <a:txBody>
                    <a:bodyPr/>
                    <a:lstStyle/>
                    <a:p>
                      <a:pPr>
                        <a:lnSpc>
                          <a:spcPct val="107000"/>
                        </a:lnSpc>
                        <a:spcAft>
                          <a:spcPts val="800"/>
                        </a:spcAft>
                      </a:pPr>
                      <a:r>
                        <a:rPr lang="tr-TR" sz="1400" dirty="0">
                          <a:effectLst/>
                        </a:rPr>
                        <a:t>Güvensizlik</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de-DE" sz="1400" dirty="0">
                          <a:effectLst/>
                        </a:rPr>
                        <a:t>346.247</a:t>
                      </a:r>
                      <a:endParaRPr lang="de-DE" sz="1400" dirty="0">
                        <a:effectLst/>
                        <a:latin typeface="+mn-lt"/>
                      </a:endParaRPr>
                    </a:p>
                  </a:txBody>
                  <a:tcPr marL="44450" marR="44450" marT="0" marB="0" anchor="ctr"/>
                </a:tc>
                <a:tc>
                  <a:txBody>
                    <a:bodyPr/>
                    <a:lstStyle/>
                    <a:p>
                      <a:pPr algn="ctr"/>
                      <a:r>
                        <a:rPr lang="tr-TR" sz="1400" dirty="0">
                          <a:effectLst/>
                        </a:rPr>
                        <a:t>3.462.474</a:t>
                      </a:r>
                      <a:endParaRPr lang="tr-TR" sz="1400" dirty="0">
                        <a:effectLst/>
                        <a:latin typeface="+mn-lt"/>
                      </a:endParaRPr>
                    </a:p>
                  </a:txBody>
                  <a:tcPr marL="44450" marR="44450" marT="0" marB="0" anchor="ctr"/>
                </a:tc>
                <a:extLst>
                  <a:ext uri="{0D108BD9-81ED-4DB2-BD59-A6C34878D82A}">
                    <a16:rowId xmlns:a16="http://schemas.microsoft.com/office/drawing/2014/main" val="1011257587"/>
                  </a:ext>
                </a:extLst>
              </a:tr>
              <a:tr h="240969">
                <a:tc>
                  <a:txBody>
                    <a:bodyPr/>
                    <a:lstStyle/>
                    <a:p>
                      <a:pPr>
                        <a:lnSpc>
                          <a:spcPct val="107000"/>
                        </a:lnSpc>
                        <a:spcAft>
                          <a:spcPts val="800"/>
                        </a:spcAft>
                      </a:pPr>
                      <a:r>
                        <a:rPr lang="tr-TR" sz="1400" dirty="0">
                          <a:effectLst/>
                        </a:rPr>
                        <a:t>Risk Teşkil Etmeyen Aykırılıklar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400" dirty="0">
                          <a:effectLst/>
                        </a:rPr>
                        <a:t>138.498</a:t>
                      </a:r>
                      <a:endParaRPr lang="tr-TR"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400" dirty="0">
                          <a:effectLst/>
                        </a:rPr>
                        <a:t>1.384.989</a:t>
                      </a:r>
                      <a:endParaRPr lang="tr-TR" sz="1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36564575"/>
                  </a:ext>
                </a:extLst>
              </a:tr>
              <a:tr h="605299">
                <a:tc>
                  <a:txBody>
                    <a:bodyPr/>
                    <a:lstStyle/>
                    <a:p>
                      <a:pPr>
                        <a:lnSpc>
                          <a:spcPct val="107000"/>
                        </a:lnSpc>
                        <a:spcAft>
                          <a:spcPts val="800"/>
                        </a:spcAft>
                      </a:pPr>
                      <a:r>
                        <a:rPr lang="tr-TR" sz="1400" dirty="0">
                          <a:effectLst/>
                        </a:rPr>
                        <a:t>Teknik Dosyanın Olmaması</a:t>
                      </a:r>
                    </a:p>
                    <a:p>
                      <a:pPr>
                        <a:lnSpc>
                          <a:spcPct val="107000"/>
                        </a:lnSpc>
                        <a:spcAft>
                          <a:spcPts val="800"/>
                        </a:spcAft>
                      </a:pPr>
                      <a:r>
                        <a:rPr lang="tr-TR" sz="1400" dirty="0">
                          <a:effectLst/>
                        </a:rPr>
                        <a:t>Uygunluk İşareti Aykırılıkları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tr-TR" sz="1400" dirty="0">
                          <a:effectLst/>
                        </a:rPr>
                        <a:t>138.498</a:t>
                      </a:r>
                      <a:endParaRPr lang="tr-TR"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400" dirty="0">
                          <a:effectLst/>
                        </a:rPr>
                        <a:t>1.384.989</a:t>
                      </a:r>
                      <a:endParaRPr lang="tr-TR" sz="1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1861966"/>
                  </a:ext>
                </a:extLst>
              </a:tr>
              <a:tr h="240969">
                <a:tc>
                  <a:txBody>
                    <a:bodyPr/>
                    <a:lstStyle/>
                    <a:p>
                      <a:pPr>
                        <a:lnSpc>
                          <a:spcPct val="107000"/>
                        </a:lnSpc>
                        <a:spcAft>
                          <a:spcPts val="800"/>
                        </a:spcAft>
                      </a:pPr>
                      <a:r>
                        <a:rPr lang="tr-TR" sz="1400" dirty="0">
                          <a:effectLst/>
                        </a:rPr>
                        <a:t>Uyarı/İşaret Aykırılıkları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400" dirty="0">
                          <a:effectLst/>
                        </a:rPr>
                        <a:t>69.249</a:t>
                      </a:r>
                      <a:endParaRPr lang="tr-TR"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400" dirty="0">
                          <a:effectLst/>
                        </a:rPr>
                        <a:t>692.494</a:t>
                      </a:r>
                      <a:endParaRPr lang="tr-TR" sz="1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45529910"/>
                  </a:ext>
                </a:extLst>
              </a:tr>
              <a:tr h="384438">
                <a:tc>
                  <a:txBody>
                    <a:bodyPr/>
                    <a:lstStyle/>
                    <a:p>
                      <a:pPr>
                        <a:lnSpc>
                          <a:spcPct val="107000"/>
                        </a:lnSpc>
                        <a:spcAft>
                          <a:spcPts val="800"/>
                        </a:spcAft>
                      </a:pPr>
                      <a:r>
                        <a:rPr lang="tr-TR" sz="1400" dirty="0">
                          <a:effectLst/>
                        </a:rPr>
                        <a:t>Uygunluk Değerlendirme Kuruluşunun Tarafsızlık İlkesine Aykırı Hareket Etmesi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tr-TR" sz="1400" dirty="0">
                          <a:effectLst/>
                        </a:rPr>
                        <a:t>346.247</a:t>
                      </a:r>
                      <a:endParaRPr lang="tr-TR" sz="1400" dirty="0">
                        <a:effectLst/>
                        <a:latin typeface="+mn-lt"/>
                      </a:endParaRPr>
                    </a:p>
                  </a:txBody>
                  <a:tcPr marL="44450" marR="44450" marT="0" marB="0" anchor="ctr"/>
                </a:tc>
                <a:tc>
                  <a:txBody>
                    <a:bodyPr/>
                    <a:lstStyle/>
                    <a:p>
                      <a:pPr algn="ctr">
                        <a:lnSpc>
                          <a:spcPct val="107000"/>
                        </a:lnSpc>
                        <a:spcAft>
                          <a:spcPts val="800"/>
                        </a:spcAft>
                      </a:pPr>
                      <a:r>
                        <a:rPr lang="tr-TR" sz="1400" dirty="0">
                          <a:effectLst/>
                        </a:rPr>
                        <a:t>3.462.474</a:t>
                      </a:r>
                      <a:endParaRPr lang="tr-TR" sz="1400" dirty="0">
                        <a:effectLst/>
                        <a:latin typeface="+mn-lt"/>
                      </a:endParaRPr>
                    </a:p>
                  </a:txBody>
                  <a:tcPr marL="44450" marR="44450" marT="0" marB="0" anchor="ctr"/>
                </a:tc>
                <a:extLst>
                  <a:ext uri="{0D108BD9-81ED-4DB2-BD59-A6C34878D82A}">
                    <a16:rowId xmlns:a16="http://schemas.microsoft.com/office/drawing/2014/main" val="1480407753"/>
                  </a:ext>
                </a:extLst>
              </a:tr>
              <a:tr h="1170665">
                <a:tc>
                  <a:txBody>
                    <a:bodyPr/>
                    <a:lstStyle/>
                    <a:p>
                      <a:pPr>
                        <a:lnSpc>
                          <a:spcPct val="107000"/>
                        </a:lnSpc>
                        <a:spcAft>
                          <a:spcPts val="800"/>
                        </a:spcAft>
                      </a:pPr>
                      <a:r>
                        <a:rPr lang="tr-TR" sz="1400" dirty="0">
                          <a:effectLst/>
                        </a:rPr>
                        <a:t>Teknik Dosyanın 10 yıl süre ile muhafaza edilmemesi</a:t>
                      </a:r>
                      <a:br>
                        <a:rPr lang="tr-TR" sz="1400" dirty="0">
                          <a:effectLst/>
                        </a:rPr>
                      </a:br>
                      <a:r>
                        <a:rPr lang="tr-TR" sz="1400" dirty="0">
                          <a:effectLst/>
                        </a:rPr>
                        <a:t>Model/parti/seri no bilgilerinin olmaması</a:t>
                      </a:r>
                      <a:br>
                        <a:rPr lang="tr-TR" sz="1400" dirty="0">
                          <a:effectLst/>
                        </a:rPr>
                      </a:br>
                      <a:r>
                        <a:rPr lang="tr-TR" sz="1400" dirty="0">
                          <a:effectLst/>
                        </a:rPr>
                        <a:t>İmalatçı/ithalatçı ismi/ticari ünvanı/markası/adresinin olmaması</a:t>
                      </a:r>
                      <a:br>
                        <a:rPr lang="tr-TR" sz="1400" dirty="0">
                          <a:effectLst/>
                        </a:rPr>
                      </a:br>
                      <a:r>
                        <a:rPr lang="tr-TR" sz="1400" dirty="0">
                          <a:effectLst/>
                        </a:rPr>
                        <a:t>Uyarı, montaj ve kullanım ve bakım talimatları ile güvenlik kurallarının Türkçe olmaması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400" dirty="0">
                          <a:effectLst/>
                        </a:rPr>
                        <a:t>48.474</a:t>
                      </a:r>
                      <a:endParaRPr lang="tr-TR"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400" dirty="0">
                          <a:effectLst/>
                        </a:rPr>
                        <a:t>484.746</a:t>
                      </a:r>
                      <a:endParaRPr lang="tr-TR" sz="1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63690773"/>
                  </a:ext>
                </a:extLst>
              </a:tr>
              <a:tr h="384438">
                <a:tc>
                  <a:txBody>
                    <a:bodyPr/>
                    <a:lstStyle/>
                    <a:p>
                      <a:pPr>
                        <a:lnSpc>
                          <a:spcPct val="107000"/>
                        </a:lnSpc>
                        <a:spcAft>
                          <a:spcPts val="800"/>
                        </a:spcAft>
                      </a:pPr>
                      <a:r>
                        <a:rPr lang="tr-TR" sz="1400" dirty="0">
                          <a:effectLst/>
                        </a:rPr>
                        <a:t>Denetimle Görevli Çalışanlarının Görevlerini Yapmalarına Engel Olmak</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400" dirty="0">
                          <a:effectLst/>
                        </a:rPr>
                        <a:t>48.474</a:t>
                      </a:r>
                      <a:endParaRPr lang="tr-TR"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400" dirty="0">
                          <a:effectLst/>
                        </a:rPr>
                        <a:t>484.746</a:t>
                      </a:r>
                      <a:endParaRPr lang="tr-TR" sz="1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45277011"/>
                  </a:ext>
                </a:extLst>
              </a:tr>
              <a:tr h="282375">
                <a:tc>
                  <a:txBody>
                    <a:bodyPr/>
                    <a:lstStyle/>
                    <a:p>
                      <a:pPr>
                        <a:lnSpc>
                          <a:spcPct val="107000"/>
                        </a:lnSpc>
                        <a:spcAft>
                          <a:spcPts val="800"/>
                        </a:spcAft>
                      </a:pPr>
                      <a:r>
                        <a:rPr lang="tr-TR" sz="1400" dirty="0">
                          <a:effectLst/>
                        </a:rPr>
                        <a:t>İhraç Edilen Ürünlerde Güvensizlik</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400" dirty="0">
                          <a:effectLst/>
                        </a:rPr>
                        <a:t>346.247</a:t>
                      </a:r>
                      <a:endParaRPr lang="tr-TR" sz="1400" dirty="0">
                        <a:effectLst/>
                        <a:latin typeface="+mn-lt"/>
                      </a:endParaRPr>
                    </a:p>
                  </a:txBody>
                  <a:tcPr marL="44450" marR="44450" marT="0" marB="0" anchor="ctr"/>
                </a:tc>
                <a:tc>
                  <a:txBody>
                    <a:bodyPr/>
                    <a:lstStyle/>
                    <a:p>
                      <a:pPr algn="ctr">
                        <a:lnSpc>
                          <a:spcPct val="107000"/>
                        </a:lnSpc>
                        <a:spcAft>
                          <a:spcPts val="800"/>
                        </a:spcAft>
                      </a:pPr>
                      <a:r>
                        <a:rPr lang="tr-TR" sz="1400" dirty="0">
                          <a:effectLst/>
                        </a:rPr>
                        <a:t>3.462.474</a:t>
                      </a:r>
                      <a:endParaRPr lang="tr-TR" sz="1400" dirty="0">
                        <a:effectLst/>
                        <a:latin typeface="+mn-lt"/>
                      </a:endParaRPr>
                    </a:p>
                  </a:txBody>
                  <a:tcPr marL="44450" marR="44450" marT="0" marB="0" anchor="ctr"/>
                </a:tc>
                <a:extLst>
                  <a:ext uri="{0D108BD9-81ED-4DB2-BD59-A6C34878D82A}">
                    <a16:rowId xmlns:a16="http://schemas.microsoft.com/office/drawing/2014/main" val="4213187523"/>
                  </a:ext>
                </a:extLst>
              </a:tr>
              <a:tr h="280674">
                <a:tc>
                  <a:txBody>
                    <a:bodyPr/>
                    <a:lstStyle/>
                    <a:p>
                      <a:pPr>
                        <a:lnSpc>
                          <a:spcPct val="107000"/>
                        </a:lnSpc>
                        <a:spcAft>
                          <a:spcPts val="800"/>
                        </a:spcAft>
                      </a:pPr>
                      <a:r>
                        <a:rPr lang="tr-TR" sz="1400" dirty="0">
                          <a:effectLst/>
                        </a:rPr>
                        <a:t>İhraç Edilen Ürünlerde Diğer Aykırılıklar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400" dirty="0">
                          <a:effectLst/>
                        </a:rPr>
                        <a:t>138.498</a:t>
                      </a:r>
                      <a:endParaRPr lang="tr-TR"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400" dirty="0">
                          <a:effectLst/>
                        </a:rPr>
                        <a:t>1.384.989</a:t>
                      </a:r>
                      <a:endParaRPr lang="tr-TR" sz="1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48669570"/>
                  </a:ext>
                </a:extLst>
              </a:tr>
              <a:tr h="384438">
                <a:tc>
                  <a:txBody>
                    <a:bodyPr/>
                    <a:lstStyle/>
                    <a:p>
                      <a:pPr>
                        <a:lnSpc>
                          <a:spcPct val="107000"/>
                        </a:lnSpc>
                        <a:spcAft>
                          <a:spcPts val="800"/>
                        </a:spcAft>
                      </a:pPr>
                      <a:r>
                        <a:rPr lang="tr-TR" sz="1400" dirty="0">
                          <a:effectLst/>
                        </a:rPr>
                        <a:t>Uygunsuz Ürünün İnternet/TV/Radyo Satışına İlişkin İçeriğin Kaldırılmaması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400" dirty="0">
                          <a:effectLst/>
                        </a:rPr>
                        <a:t>138.498</a:t>
                      </a:r>
                      <a:endParaRPr lang="tr-TR"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400" dirty="0">
                          <a:effectLst/>
                        </a:rPr>
                        <a:t>1.384.989</a:t>
                      </a:r>
                      <a:endParaRPr lang="tr-TR" sz="1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98771995"/>
                  </a:ext>
                </a:extLst>
              </a:tr>
            </a:tbl>
          </a:graphicData>
        </a:graphic>
      </p:graphicFrame>
    </p:spTree>
    <p:extLst>
      <p:ext uri="{BB962C8B-B14F-4D97-AF65-F5344CB8AC3E}">
        <p14:creationId xmlns:p14="http://schemas.microsoft.com/office/powerpoint/2010/main" val="1897922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150168" y="460495"/>
            <a:ext cx="10144752" cy="774571"/>
          </a:xfrm>
          <a:prstGeom prst="rect">
            <a:avLst/>
          </a:prstGeom>
        </p:spPr>
        <p:txBody>
          <a:bodyPr wrap="square">
            <a:spAutoFit/>
          </a:bodyPr>
          <a:lstStyle/>
          <a:p>
            <a:pPr lvl="0" algn="just">
              <a:lnSpc>
                <a:spcPct val="90000"/>
              </a:lnSpc>
              <a:spcBef>
                <a:spcPts val="1000"/>
              </a:spcBef>
            </a:pPr>
            <a:endParaRPr lang="tr-TR" sz="2000" b="1" dirty="0">
              <a:solidFill>
                <a:prstClr val="black"/>
              </a:solidFill>
            </a:endParaRPr>
          </a:p>
          <a:p>
            <a:pPr lvl="0" algn="just">
              <a:lnSpc>
                <a:spcPct val="90000"/>
              </a:lnSpc>
              <a:spcBef>
                <a:spcPts val="1000"/>
              </a:spcBef>
            </a:pPr>
            <a:r>
              <a:rPr lang="tr-TR" sz="2000" b="1" dirty="0">
                <a:solidFill>
                  <a:prstClr val="black"/>
                </a:solidFill>
              </a:rPr>
              <a:t>                            </a:t>
            </a:r>
          </a:p>
        </p:txBody>
      </p:sp>
      <p:pic>
        <p:nvPicPr>
          <p:cNvPr id="2" name="Resim 1">
            <a:extLst>
              <a:ext uri="{FF2B5EF4-FFF2-40B4-BE49-F238E27FC236}">
                <a16:creationId xmlns:a16="http://schemas.microsoft.com/office/drawing/2014/main" id="{3BAE1D7C-CB04-4B24-85E7-0DA53F82393C}"/>
              </a:ext>
            </a:extLst>
          </p:cNvPr>
          <p:cNvPicPr>
            <a:picLocks noChangeAspect="1"/>
          </p:cNvPicPr>
          <p:nvPr/>
        </p:nvPicPr>
        <p:blipFill>
          <a:blip r:embed="rId2"/>
          <a:stretch>
            <a:fillRect/>
          </a:stretch>
        </p:blipFill>
        <p:spPr>
          <a:xfrm>
            <a:off x="8130465" y="912413"/>
            <a:ext cx="3795462" cy="129659"/>
          </a:xfrm>
          <a:prstGeom prst="rect">
            <a:avLst/>
          </a:prstGeom>
        </p:spPr>
      </p:pic>
      <p:sp>
        <p:nvSpPr>
          <p:cNvPr id="3" name="Metin kutusu 2">
            <a:extLst>
              <a:ext uri="{FF2B5EF4-FFF2-40B4-BE49-F238E27FC236}">
                <a16:creationId xmlns:a16="http://schemas.microsoft.com/office/drawing/2014/main" id="{5A84AA7E-7DC9-4611-9775-2B8ACEBDFB3C}"/>
              </a:ext>
            </a:extLst>
          </p:cNvPr>
          <p:cNvSpPr txBox="1"/>
          <p:nvPr/>
        </p:nvSpPr>
        <p:spPr>
          <a:xfrm>
            <a:off x="897079" y="151855"/>
            <a:ext cx="6602379" cy="1077218"/>
          </a:xfrm>
          <a:prstGeom prst="rect">
            <a:avLst/>
          </a:prstGeom>
          <a:noFill/>
        </p:spPr>
        <p:txBody>
          <a:bodyPr wrap="square" rtlCol="0">
            <a:spAutoFit/>
          </a:bodyPr>
          <a:lstStyle/>
          <a:p>
            <a:r>
              <a:rPr lang="tr-TR" sz="3200" b="1" dirty="0">
                <a:solidFill>
                  <a:srgbClr val="C00000"/>
                </a:solidFill>
              </a:rPr>
              <a:t>7223 SAYILI KANUNUN AMACI</a:t>
            </a:r>
          </a:p>
          <a:p>
            <a:r>
              <a:rPr lang="tr-TR" sz="3200" b="1" dirty="0">
                <a:solidFill>
                  <a:srgbClr val="C00000"/>
                </a:solidFill>
              </a:rPr>
              <a:t> </a:t>
            </a:r>
          </a:p>
        </p:txBody>
      </p:sp>
      <p:sp>
        <p:nvSpPr>
          <p:cNvPr id="7" name="Metin kutusu 6">
            <a:extLst>
              <a:ext uri="{FF2B5EF4-FFF2-40B4-BE49-F238E27FC236}">
                <a16:creationId xmlns:a16="http://schemas.microsoft.com/office/drawing/2014/main" id="{7B9939C7-99B2-9ABB-2059-C042BA1282E6}"/>
              </a:ext>
            </a:extLst>
          </p:cNvPr>
          <p:cNvSpPr txBox="1"/>
          <p:nvPr/>
        </p:nvSpPr>
        <p:spPr>
          <a:xfrm>
            <a:off x="569623" y="801182"/>
            <a:ext cx="11412772"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endParaRPr lang="tr-TR" dirty="0">
              <a:solidFill>
                <a:srgbClr val="FFFFFF"/>
              </a:solidFill>
            </a:endParaRPr>
          </a:p>
        </p:txBody>
      </p:sp>
      <p:graphicFrame>
        <p:nvGraphicFramePr>
          <p:cNvPr id="9" name="Diyagram 8">
            <a:extLst>
              <a:ext uri="{FF2B5EF4-FFF2-40B4-BE49-F238E27FC236}">
                <a16:creationId xmlns:a16="http://schemas.microsoft.com/office/drawing/2014/main" id="{23C26B27-C8EA-4C06-A3B0-1DA88B0011FA}"/>
              </a:ext>
            </a:extLst>
          </p:cNvPr>
          <p:cNvGraphicFramePr/>
          <p:nvPr>
            <p:extLst>
              <p:ext uri="{D42A27DB-BD31-4B8C-83A1-F6EECF244321}">
                <p14:modId xmlns:p14="http://schemas.microsoft.com/office/powerpoint/2010/main" val="3230620123"/>
              </p:ext>
            </p:extLst>
          </p:nvPr>
        </p:nvGraphicFramePr>
        <p:xfrm>
          <a:off x="569623" y="1711105"/>
          <a:ext cx="11412772" cy="3811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8822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671F69BE-44D5-5C6C-7F8B-47044C0460D5}"/>
              </a:ext>
            </a:extLst>
          </p:cNvPr>
          <p:cNvSpPr/>
          <p:nvPr/>
        </p:nvSpPr>
        <p:spPr>
          <a:xfrm>
            <a:off x="2664923" y="2056787"/>
            <a:ext cx="7002262" cy="3728970"/>
          </a:xfrm>
          <a:prstGeom prst="rect">
            <a:avLst/>
          </a:prstGeom>
        </p:spPr>
        <p:txBody>
          <a:bodyPr wrap="square">
            <a:spAutoFit/>
          </a:bodyPr>
          <a:lstStyle/>
          <a:p>
            <a:pPr algn="ctr">
              <a:buClr>
                <a:srgbClr val="FF0000"/>
              </a:buClr>
            </a:pPr>
            <a:r>
              <a:rPr lang="tr-TR" altLang="tr-TR" sz="3808" dirty="0">
                <a:solidFill>
                  <a:schemeClr val="bg1"/>
                </a:solidFill>
                <a:latin typeface="Myriad Pro" panose="020B0503030403020204" pitchFamily="34" charset="0"/>
              </a:rPr>
              <a:t>DİNLEDİĞİNİZ İÇİN TEŞEKKÜR EDERİM.</a:t>
            </a:r>
          </a:p>
          <a:p>
            <a:pPr algn="just">
              <a:buClr>
                <a:srgbClr val="FF0000"/>
              </a:buClr>
            </a:pPr>
            <a:endParaRPr lang="tr-TR" sz="3808" dirty="0">
              <a:solidFill>
                <a:schemeClr val="bg1"/>
              </a:solidFill>
              <a:latin typeface="Myriad Pro" panose="020B0503030403020204" pitchFamily="34" charset="0"/>
            </a:endParaRPr>
          </a:p>
          <a:p>
            <a:pPr marR="0" lvl="0" indent="0" algn="ctr" fontAlgn="auto">
              <a:lnSpc>
                <a:spcPct val="100000"/>
              </a:lnSpc>
              <a:spcBef>
                <a:spcPts val="0"/>
              </a:spcBef>
              <a:spcAft>
                <a:spcPts val="0"/>
              </a:spcAft>
              <a:buClr>
                <a:srgbClr val="FF0000"/>
              </a:buClr>
              <a:buSzTx/>
              <a:buFontTx/>
              <a:buNone/>
              <a:tabLst/>
              <a:defRPr/>
            </a:pPr>
            <a:r>
              <a:rPr lang="tr-TR" sz="2800" dirty="0">
                <a:solidFill>
                  <a:schemeClr val="bg1"/>
                </a:solidFill>
              </a:rPr>
              <a:t>Hanife YALÇINER</a:t>
            </a:r>
          </a:p>
          <a:p>
            <a:pPr marR="0" lvl="0" indent="0" algn="ctr" fontAlgn="auto">
              <a:lnSpc>
                <a:spcPct val="100000"/>
              </a:lnSpc>
              <a:spcBef>
                <a:spcPts val="0"/>
              </a:spcBef>
              <a:spcAft>
                <a:spcPts val="0"/>
              </a:spcAft>
              <a:buClr>
                <a:srgbClr val="FF0000"/>
              </a:buClr>
              <a:buSzTx/>
              <a:buFontTx/>
              <a:buNone/>
              <a:tabLst/>
              <a:defRPr/>
            </a:pPr>
            <a:r>
              <a:rPr lang="tr-TR" sz="2800" dirty="0">
                <a:solidFill>
                  <a:schemeClr val="bg1"/>
                </a:solidFill>
              </a:rPr>
              <a:t>Ticaret Denetmen Yardımcısı</a:t>
            </a:r>
          </a:p>
          <a:p>
            <a:pPr marR="0" lvl="0" indent="0" algn="ctr" fontAlgn="auto">
              <a:lnSpc>
                <a:spcPct val="100000"/>
              </a:lnSpc>
              <a:spcBef>
                <a:spcPts val="0"/>
              </a:spcBef>
              <a:spcAft>
                <a:spcPts val="0"/>
              </a:spcAft>
              <a:buClr>
                <a:srgbClr val="FF0000"/>
              </a:buClr>
              <a:buSzTx/>
              <a:buFontTx/>
              <a:buNone/>
              <a:tabLst/>
              <a:defRPr/>
            </a:pPr>
            <a:r>
              <a:rPr lang="tr-TR" sz="2800" dirty="0">
                <a:solidFill>
                  <a:schemeClr val="bg1"/>
                </a:solidFill>
              </a:rPr>
              <a:t>h.yalciner@ticaret.gov.tr</a:t>
            </a:r>
          </a:p>
          <a:p>
            <a:pPr algn="just">
              <a:buClr>
                <a:srgbClr val="FF0000"/>
              </a:buClr>
            </a:pPr>
            <a:endParaRPr lang="tr-TR" sz="3808"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104753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150168" y="460495"/>
            <a:ext cx="10144752" cy="774571"/>
          </a:xfrm>
          <a:prstGeom prst="rect">
            <a:avLst/>
          </a:prstGeom>
        </p:spPr>
        <p:txBody>
          <a:bodyPr wrap="square">
            <a:spAutoFit/>
          </a:bodyPr>
          <a:lstStyle/>
          <a:p>
            <a:pPr lvl="0" algn="just">
              <a:lnSpc>
                <a:spcPct val="90000"/>
              </a:lnSpc>
              <a:spcBef>
                <a:spcPts val="1000"/>
              </a:spcBef>
            </a:pPr>
            <a:endParaRPr lang="tr-TR" sz="2000" b="1" dirty="0">
              <a:solidFill>
                <a:prstClr val="black"/>
              </a:solidFill>
            </a:endParaRPr>
          </a:p>
          <a:p>
            <a:pPr lvl="0" algn="just">
              <a:lnSpc>
                <a:spcPct val="90000"/>
              </a:lnSpc>
              <a:spcBef>
                <a:spcPts val="1000"/>
              </a:spcBef>
            </a:pPr>
            <a:r>
              <a:rPr lang="tr-TR" sz="2000" b="1" dirty="0">
                <a:solidFill>
                  <a:prstClr val="black"/>
                </a:solidFill>
              </a:rPr>
              <a:t>                            </a:t>
            </a:r>
          </a:p>
        </p:txBody>
      </p:sp>
      <p:pic>
        <p:nvPicPr>
          <p:cNvPr id="2" name="Resim 1">
            <a:extLst>
              <a:ext uri="{FF2B5EF4-FFF2-40B4-BE49-F238E27FC236}">
                <a16:creationId xmlns:a16="http://schemas.microsoft.com/office/drawing/2014/main" id="{3BAE1D7C-CB04-4B24-85E7-0DA53F82393C}"/>
              </a:ext>
            </a:extLst>
          </p:cNvPr>
          <p:cNvPicPr>
            <a:picLocks noChangeAspect="1"/>
          </p:cNvPicPr>
          <p:nvPr/>
        </p:nvPicPr>
        <p:blipFill>
          <a:blip r:embed="rId2"/>
          <a:stretch>
            <a:fillRect/>
          </a:stretch>
        </p:blipFill>
        <p:spPr>
          <a:xfrm>
            <a:off x="8130465" y="912413"/>
            <a:ext cx="3795462" cy="129659"/>
          </a:xfrm>
          <a:prstGeom prst="rect">
            <a:avLst/>
          </a:prstGeom>
        </p:spPr>
      </p:pic>
      <p:sp>
        <p:nvSpPr>
          <p:cNvPr id="3" name="Metin kutusu 2">
            <a:extLst>
              <a:ext uri="{FF2B5EF4-FFF2-40B4-BE49-F238E27FC236}">
                <a16:creationId xmlns:a16="http://schemas.microsoft.com/office/drawing/2014/main" id="{5A84AA7E-7DC9-4611-9775-2B8ACEBDFB3C}"/>
              </a:ext>
            </a:extLst>
          </p:cNvPr>
          <p:cNvSpPr txBox="1"/>
          <p:nvPr/>
        </p:nvSpPr>
        <p:spPr>
          <a:xfrm>
            <a:off x="760346" y="111029"/>
            <a:ext cx="6602379" cy="1077218"/>
          </a:xfrm>
          <a:prstGeom prst="rect">
            <a:avLst/>
          </a:prstGeom>
          <a:noFill/>
        </p:spPr>
        <p:txBody>
          <a:bodyPr wrap="square" rtlCol="0">
            <a:spAutoFit/>
          </a:bodyPr>
          <a:lstStyle/>
          <a:p>
            <a:r>
              <a:rPr lang="tr-TR" sz="3200" b="1" dirty="0">
                <a:solidFill>
                  <a:srgbClr val="C00000"/>
                </a:solidFill>
              </a:rPr>
              <a:t>7223 SAYILI KANUNUN KAPSAMI</a:t>
            </a:r>
          </a:p>
          <a:p>
            <a:r>
              <a:rPr lang="tr-TR" sz="3200" b="1" dirty="0">
                <a:solidFill>
                  <a:srgbClr val="C00000"/>
                </a:solidFill>
              </a:rPr>
              <a:t> </a:t>
            </a:r>
          </a:p>
        </p:txBody>
      </p:sp>
      <p:sp>
        <p:nvSpPr>
          <p:cNvPr id="7" name="Metin kutusu 6">
            <a:extLst>
              <a:ext uri="{FF2B5EF4-FFF2-40B4-BE49-F238E27FC236}">
                <a16:creationId xmlns:a16="http://schemas.microsoft.com/office/drawing/2014/main" id="{7B9939C7-99B2-9ABB-2059-C042BA1282E6}"/>
              </a:ext>
            </a:extLst>
          </p:cNvPr>
          <p:cNvSpPr txBox="1"/>
          <p:nvPr/>
        </p:nvSpPr>
        <p:spPr>
          <a:xfrm>
            <a:off x="569623" y="801182"/>
            <a:ext cx="11412772"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endParaRPr lang="tr-TR" dirty="0">
              <a:solidFill>
                <a:srgbClr val="FFFFFF"/>
              </a:solidFill>
            </a:endParaRPr>
          </a:p>
        </p:txBody>
      </p:sp>
      <p:sp>
        <p:nvSpPr>
          <p:cNvPr id="10" name="Metin kutusu 9">
            <a:extLst>
              <a:ext uri="{FF2B5EF4-FFF2-40B4-BE49-F238E27FC236}">
                <a16:creationId xmlns:a16="http://schemas.microsoft.com/office/drawing/2014/main" id="{924F8963-C756-47EF-95BB-A8F2297CF47A}"/>
              </a:ext>
            </a:extLst>
          </p:cNvPr>
          <p:cNvSpPr txBox="1"/>
          <p:nvPr/>
        </p:nvSpPr>
        <p:spPr>
          <a:xfrm>
            <a:off x="3050177" y="3259574"/>
            <a:ext cx="6100354" cy="461665"/>
          </a:xfrm>
          <a:prstGeom prst="rect">
            <a:avLst/>
          </a:prstGeom>
          <a:noFill/>
        </p:spPr>
        <p:txBody>
          <a:bodyPr wrap="square">
            <a:spAutoFit/>
          </a:bodyPr>
          <a:lstStyle/>
          <a:p>
            <a:pPr lvl="0"/>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Kapsam</a:t>
            </a:r>
          </a:p>
        </p:txBody>
      </p:sp>
      <p:graphicFrame>
        <p:nvGraphicFramePr>
          <p:cNvPr id="16" name="Diagram 2">
            <a:extLst>
              <a:ext uri="{FF2B5EF4-FFF2-40B4-BE49-F238E27FC236}">
                <a16:creationId xmlns:a16="http://schemas.microsoft.com/office/drawing/2014/main" id="{97175930-2960-4312-AC23-148B43424F3B}"/>
              </a:ext>
            </a:extLst>
          </p:cNvPr>
          <p:cNvGraphicFramePr/>
          <p:nvPr>
            <p:extLst>
              <p:ext uri="{D42A27DB-BD31-4B8C-83A1-F6EECF244321}">
                <p14:modId xmlns:p14="http://schemas.microsoft.com/office/powerpoint/2010/main" val="2846678090"/>
              </p:ext>
            </p:extLst>
          </p:nvPr>
        </p:nvGraphicFramePr>
        <p:xfrm>
          <a:off x="1150168" y="1860666"/>
          <a:ext cx="9296246" cy="3788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309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150168" y="460495"/>
            <a:ext cx="10144752" cy="774571"/>
          </a:xfrm>
          <a:prstGeom prst="rect">
            <a:avLst/>
          </a:prstGeom>
        </p:spPr>
        <p:txBody>
          <a:bodyPr wrap="square">
            <a:spAutoFit/>
          </a:bodyPr>
          <a:lstStyle/>
          <a:p>
            <a:pPr lvl="0" algn="just">
              <a:lnSpc>
                <a:spcPct val="90000"/>
              </a:lnSpc>
              <a:spcBef>
                <a:spcPts val="1000"/>
              </a:spcBef>
            </a:pPr>
            <a:endParaRPr lang="tr-TR" sz="2000" b="1" dirty="0">
              <a:solidFill>
                <a:prstClr val="black"/>
              </a:solidFill>
            </a:endParaRPr>
          </a:p>
          <a:p>
            <a:pPr lvl="0" algn="just">
              <a:lnSpc>
                <a:spcPct val="90000"/>
              </a:lnSpc>
              <a:spcBef>
                <a:spcPts val="1000"/>
              </a:spcBef>
            </a:pPr>
            <a:r>
              <a:rPr lang="tr-TR" sz="2000" b="1" dirty="0">
                <a:solidFill>
                  <a:prstClr val="black"/>
                </a:solidFill>
              </a:rPr>
              <a:t>                            </a:t>
            </a:r>
          </a:p>
        </p:txBody>
      </p:sp>
      <p:pic>
        <p:nvPicPr>
          <p:cNvPr id="2" name="Resim 1">
            <a:extLst>
              <a:ext uri="{FF2B5EF4-FFF2-40B4-BE49-F238E27FC236}">
                <a16:creationId xmlns:a16="http://schemas.microsoft.com/office/drawing/2014/main" id="{3BAE1D7C-CB04-4B24-85E7-0DA53F82393C}"/>
              </a:ext>
            </a:extLst>
          </p:cNvPr>
          <p:cNvPicPr>
            <a:picLocks noChangeAspect="1"/>
          </p:cNvPicPr>
          <p:nvPr/>
        </p:nvPicPr>
        <p:blipFill>
          <a:blip r:embed="rId2"/>
          <a:stretch>
            <a:fillRect/>
          </a:stretch>
        </p:blipFill>
        <p:spPr>
          <a:xfrm>
            <a:off x="8130465" y="912413"/>
            <a:ext cx="3795462" cy="129659"/>
          </a:xfrm>
          <a:prstGeom prst="rect">
            <a:avLst/>
          </a:prstGeom>
        </p:spPr>
      </p:pic>
      <p:sp>
        <p:nvSpPr>
          <p:cNvPr id="3" name="Metin kutusu 2">
            <a:extLst>
              <a:ext uri="{FF2B5EF4-FFF2-40B4-BE49-F238E27FC236}">
                <a16:creationId xmlns:a16="http://schemas.microsoft.com/office/drawing/2014/main" id="{5A84AA7E-7DC9-4611-9775-2B8ACEBDFB3C}"/>
              </a:ext>
            </a:extLst>
          </p:cNvPr>
          <p:cNvSpPr txBox="1"/>
          <p:nvPr/>
        </p:nvSpPr>
        <p:spPr>
          <a:xfrm>
            <a:off x="569623" y="168107"/>
            <a:ext cx="6602379" cy="584775"/>
          </a:xfrm>
          <a:prstGeom prst="rect">
            <a:avLst/>
          </a:prstGeom>
          <a:noFill/>
        </p:spPr>
        <p:txBody>
          <a:bodyPr wrap="square" rtlCol="0">
            <a:spAutoFit/>
          </a:bodyPr>
          <a:lstStyle/>
          <a:p>
            <a:r>
              <a:rPr lang="tr-TR" sz="3200" b="1" dirty="0">
                <a:solidFill>
                  <a:srgbClr val="C00000"/>
                </a:solidFill>
              </a:rPr>
              <a:t>DENETİM FAALİYETİ</a:t>
            </a:r>
          </a:p>
        </p:txBody>
      </p:sp>
      <p:sp>
        <p:nvSpPr>
          <p:cNvPr id="7" name="Metin kutusu 6">
            <a:extLst>
              <a:ext uri="{FF2B5EF4-FFF2-40B4-BE49-F238E27FC236}">
                <a16:creationId xmlns:a16="http://schemas.microsoft.com/office/drawing/2014/main" id="{7B9939C7-99B2-9ABB-2059-C042BA1282E6}"/>
              </a:ext>
            </a:extLst>
          </p:cNvPr>
          <p:cNvSpPr txBox="1"/>
          <p:nvPr/>
        </p:nvSpPr>
        <p:spPr>
          <a:xfrm>
            <a:off x="569623" y="801182"/>
            <a:ext cx="11412772"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endParaRPr lang="tr-TR" dirty="0">
              <a:solidFill>
                <a:srgbClr val="FFFFFF"/>
              </a:solidFill>
            </a:endParaRPr>
          </a:p>
        </p:txBody>
      </p:sp>
      <p:graphicFrame>
        <p:nvGraphicFramePr>
          <p:cNvPr id="6" name="Diyagram 5">
            <a:extLst>
              <a:ext uri="{FF2B5EF4-FFF2-40B4-BE49-F238E27FC236}">
                <a16:creationId xmlns:a16="http://schemas.microsoft.com/office/drawing/2014/main" id="{94DAB659-23AC-4075-8564-DFF9C80B4FCA}"/>
              </a:ext>
            </a:extLst>
          </p:cNvPr>
          <p:cNvGraphicFramePr/>
          <p:nvPr>
            <p:extLst>
              <p:ext uri="{D42A27DB-BD31-4B8C-83A1-F6EECF244321}">
                <p14:modId xmlns:p14="http://schemas.microsoft.com/office/powerpoint/2010/main" val="3317215519"/>
              </p:ext>
            </p:extLst>
          </p:nvPr>
        </p:nvGraphicFramePr>
        <p:xfrm>
          <a:off x="570962" y="1783533"/>
          <a:ext cx="11198543" cy="4273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4949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150168" y="460495"/>
            <a:ext cx="10144752" cy="774571"/>
          </a:xfrm>
          <a:prstGeom prst="rect">
            <a:avLst/>
          </a:prstGeom>
        </p:spPr>
        <p:txBody>
          <a:bodyPr wrap="square">
            <a:spAutoFit/>
          </a:bodyPr>
          <a:lstStyle/>
          <a:p>
            <a:pPr lvl="0" algn="just">
              <a:lnSpc>
                <a:spcPct val="90000"/>
              </a:lnSpc>
              <a:spcBef>
                <a:spcPts val="1000"/>
              </a:spcBef>
            </a:pPr>
            <a:endParaRPr lang="tr-TR" sz="2000" b="1" dirty="0">
              <a:solidFill>
                <a:prstClr val="black"/>
              </a:solidFill>
            </a:endParaRPr>
          </a:p>
          <a:p>
            <a:pPr lvl="0" algn="just">
              <a:lnSpc>
                <a:spcPct val="90000"/>
              </a:lnSpc>
              <a:spcBef>
                <a:spcPts val="1000"/>
              </a:spcBef>
            </a:pPr>
            <a:r>
              <a:rPr lang="tr-TR" sz="2000" b="1" dirty="0">
                <a:solidFill>
                  <a:prstClr val="black"/>
                </a:solidFill>
              </a:rPr>
              <a:t>                            </a:t>
            </a:r>
          </a:p>
        </p:txBody>
      </p:sp>
      <p:pic>
        <p:nvPicPr>
          <p:cNvPr id="2" name="Resim 1">
            <a:extLst>
              <a:ext uri="{FF2B5EF4-FFF2-40B4-BE49-F238E27FC236}">
                <a16:creationId xmlns:a16="http://schemas.microsoft.com/office/drawing/2014/main" id="{3BAE1D7C-CB04-4B24-85E7-0DA53F82393C}"/>
              </a:ext>
            </a:extLst>
          </p:cNvPr>
          <p:cNvPicPr>
            <a:picLocks noChangeAspect="1"/>
          </p:cNvPicPr>
          <p:nvPr/>
        </p:nvPicPr>
        <p:blipFill>
          <a:blip r:embed="rId2"/>
          <a:stretch>
            <a:fillRect/>
          </a:stretch>
        </p:blipFill>
        <p:spPr>
          <a:xfrm>
            <a:off x="8130465" y="912413"/>
            <a:ext cx="3795462" cy="129659"/>
          </a:xfrm>
          <a:prstGeom prst="rect">
            <a:avLst/>
          </a:prstGeom>
        </p:spPr>
      </p:pic>
      <p:sp>
        <p:nvSpPr>
          <p:cNvPr id="3" name="Metin kutusu 2">
            <a:extLst>
              <a:ext uri="{FF2B5EF4-FFF2-40B4-BE49-F238E27FC236}">
                <a16:creationId xmlns:a16="http://schemas.microsoft.com/office/drawing/2014/main" id="{5A84AA7E-7DC9-4611-9775-2B8ACEBDFB3C}"/>
              </a:ext>
            </a:extLst>
          </p:cNvPr>
          <p:cNvSpPr txBox="1"/>
          <p:nvPr/>
        </p:nvSpPr>
        <p:spPr>
          <a:xfrm>
            <a:off x="569623" y="168107"/>
            <a:ext cx="6602379" cy="584775"/>
          </a:xfrm>
          <a:prstGeom prst="rect">
            <a:avLst/>
          </a:prstGeom>
          <a:noFill/>
        </p:spPr>
        <p:txBody>
          <a:bodyPr wrap="square" rtlCol="0">
            <a:spAutoFit/>
          </a:bodyPr>
          <a:lstStyle/>
          <a:p>
            <a:r>
              <a:rPr lang="tr-TR" sz="3200" b="1" dirty="0">
                <a:solidFill>
                  <a:srgbClr val="C00000"/>
                </a:solidFill>
              </a:rPr>
              <a:t>DENETİM FAALİYETİ</a:t>
            </a:r>
          </a:p>
        </p:txBody>
      </p:sp>
      <p:sp>
        <p:nvSpPr>
          <p:cNvPr id="7" name="Metin kutusu 6">
            <a:extLst>
              <a:ext uri="{FF2B5EF4-FFF2-40B4-BE49-F238E27FC236}">
                <a16:creationId xmlns:a16="http://schemas.microsoft.com/office/drawing/2014/main" id="{7B9939C7-99B2-9ABB-2059-C042BA1282E6}"/>
              </a:ext>
            </a:extLst>
          </p:cNvPr>
          <p:cNvSpPr txBox="1"/>
          <p:nvPr/>
        </p:nvSpPr>
        <p:spPr>
          <a:xfrm>
            <a:off x="569623" y="801182"/>
            <a:ext cx="11412772"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endParaRPr lang="tr-TR" dirty="0">
              <a:solidFill>
                <a:srgbClr val="FFFFFF"/>
              </a:solidFill>
            </a:endParaRPr>
          </a:p>
        </p:txBody>
      </p:sp>
      <p:graphicFrame>
        <p:nvGraphicFramePr>
          <p:cNvPr id="9" name="Diyagram 8">
            <a:extLst>
              <a:ext uri="{FF2B5EF4-FFF2-40B4-BE49-F238E27FC236}">
                <a16:creationId xmlns:a16="http://schemas.microsoft.com/office/drawing/2014/main" id="{0FA68FA7-F47D-423C-9FDC-8F4C904D5DAE}"/>
              </a:ext>
            </a:extLst>
          </p:cNvPr>
          <p:cNvGraphicFramePr/>
          <p:nvPr>
            <p:extLst>
              <p:ext uri="{D42A27DB-BD31-4B8C-83A1-F6EECF244321}">
                <p14:modId xmlns:p14="http://schemas.microsoft.com/office/powerpoint/2010/main" val="1412967225"/>
              </p:ext>
            </p:extLst>
          </p:nvPr>
        </p:nvGraphicFramePr>
        <p:xfrm>
          <a:off x="580695" y="1116995"/>
          <a:ext cx="10686661" cy="4473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1602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150168" y="460495"/>
            <a:ext cx="10144752" cy="774571"/>
          </a:xfrm>
          <a:prstGeom prst="rect">
            <a:avLst/>
          </a:prstGeom>
        </p:spPr>
        <p:txBody>
          <a:bodyPr wrap="square">
            <a:spAutoFit/>
          </a:bodyPr>
          <a:lstStyle/>
          <a:p>
            <a:pPr lvl="0" algn="just">
              <a:lnSpc>
                <a:spcPct val="90000"/>
              </a:lnSpc>
              <a:spcBef>
                <a:spcPts val="1000"/>
              </a:spcBef>
            </a:pPr>
            <a:endParaRPr lang="tr-TR" sz="2000" b="1" dirty="0">
              <a:solidFill>
                <a:prstClr val="black"/>
              </a:solidFill>
            </a:endParaRPr>
          </a:p>
          <a:p>
            <a:pPr lvl="0" algn="just">
              <a:lnSpc>
                <a:spcPct val="90000"/>
              </a:lnSpc>
              <a:spcBef>
                <a:spcPts val="1000"/>
              </a:spcBef>
            </a:pPr>
            <a:r>
              <a:rPr lang="tr-TR" sz="2000" b="1" dirty="0">
                <a:solidFill>
                  <a:prstClr val="black"/>
                </a:solidFill>
              </a:rPr>
              <a:t>                            </a:t>
            </a:r>
          </a:p>
        </p:txBody>
      </p:sp>
      <p:pic>
        <p:nvPicPr>
          <p:cNvPr id="2" name="Resim 1">
            <a:extLst>
              <a:ext uri="{FF2B5EF4-FFF2-40B4-BE49-F238E27FC236}">
                <a16:creationId xmlns:a16="http://schemas.microsoft.com/office/drawing/2014/main" id="{3BAE1D7C-CB04-4B24-85E7-0DA53F82393C}"/>
              </a:ext>
            </a:extLst>
          </p:cNvPr>
          <p:cNvPicPr>
            <a:picLocks noChangeAspect="1"/>
          </p:cNvPicPr>
          <p:nvPr/>
        </p:nvPicPr>
        <p:blipFill>
          <a:blip r:embed="rId2"/>
          <a:stretch>
            <a:fillRect/>
          </a:stretch>
        </p:blipFill>
        <p:spPr>
          <a:xfrm>
            <a:off x="8130465" y="912413"/>
            <a:ext cx="3795462" cy="129659"/>
          </a:xfrm>
          <a:prstGeom prst="rect">
            <a:avLst/>
          </a:prstGeom>
        </p:spPr>
      </p:pic>
      <p:sp>
        <p:nvSpPr>
          <p:cNvPr id="3" name="Metin kutusu 2">
            <a:extLst>
              <a:ext uri="{FF2B5EF4-FFF2-40B4-BE49-F238E27FC236}">
                <a16:creationId xmlns:a16="http://schemas.microsoft.com/office/drawing/2014/main" id="{5A84AA7E-7DC9-4611-9775-2B8ACEBDFB3C}"/>
              </a:ext>
            </a:extLst>
          </p:cNvPr>
          <p:cNvSpPr txBox="1"/>
          <p:nvPr/>
        </p:nvSpPr>
        <p:spPr>
          <a:xfrm>
            <a:off x="569623" y="168107"/>
            <a:ext cx="11052754" cy="584775"/>
          </a:xfrm>
          <a:prstGeom prst="rect">
            <a:avLst/>
          </a:prstGeom>
          <a:noFill/>
        </p:spPr>
        <p:txBody>
          <a:bodyPr wrap="square" rtlCol="0">
            <a:spAutoFit/>
          </a:bodyPr>
          <a:lstStyle/>
          <a:p>
            <a:r>
              <a:rPr lang="tr-TR" sz="3200" b="1" dirty="0">
                <a:solidFill>
                  <a:srgbClr val="C00000"/>
                </a:solidFill>
              </a:rPr>
              <a:t>Avrupa Birliği Hızlı Uyarı Sistemi(RAPEX)</a:t>
            </a:r>
          </a:p>
        </p:txBody>
      </p:sp>
      <p:sp>
        <p:nvSpPr>
          <p:cNvPr id="7" name="Metin kutusu 6">
            <a:extLst>
              <a:ext uri="{FF2B5EF4-FFF2-40B4-BE49-F238E27FC236}">
                <a16:creationId xmlns:a16="http://schemas.microsoft.com/office/drawing/2014/main" id="{7B9939C7-99B2-9ABB-2059-C042BA1282E6}"/>
              </a:ext>
            </a:extLst>
          </p:cNvPr>
          <p:cNvSpPr txBox="1"/>
          <p:nvPr/>
        </p:nvSpPr>
        <p:spPr>
          <a:xfrm>
            <a:off x="569623" y="801182"/>
            <a:ext cx="11412772"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endParaRPr lang="tr-TR" dirty="0">
              <a:solidFill>
                <a:srgbClr val="FFFFFF"/>
              </a:solidFill>
            </a:endParaRPr>
          </a:p>
        </p:txBody>
      </p:sp>
      <p:sp>
        <p:nvSpPr>
          <p:cNvPr id="10" name="Metin kutusu 9">
            <a:extLst>
              <a:ext uri="{FF2B5EF4-FFF2-40B4-BE49-F238E27FC236}">
                <a16:creationId xmlns:a16="http://schemas.microsoft.com/office/drawing/2014/main" id="{66B5479E-5F98-492E-A97F-4B2FE93091DC}"/>
              </a:ext>
            </a:extLst>
          </p:cNvPr>
          <p:cNvSpPr txBox="1"/>
          <p:nvPr/>
        </p:nvSpPr>
        <p:spPr>
          <a:xfrm>
            <a:off x="581897" y="1674674"/>
            <a:ext cx="11344030" cy="1200329"/>
          </a:xfrm>
          <a:prstGeom prst="rect">
            <a:avLst/>
          </a:prstGeom>
          <a:noFill/>
        </p:spPr>
        <p:txBody>
          <a:bodyPr wrap="square">
            <a:spAutoFit/>
          </a:bodyPr>
          <a:lstStyle/>
          <a:p>
            <a:r>
              <a:rPr lang="tr-TR" dirty="0"/>
              <a:t>Avrupa Birliği Komisyonu tarafından işletilen ve </a:t>
            </a:r>
            <a:r>
              <a:rPr lang="tr-TR" b="1" dirty="0"/>
              <a:t>gıda dışı ürünler için kullanılan</a:t>
            </a:r>
            <a:r>
              <a:rPr lang="tr-TR" dirty="0"/>
              <a:t> Avrupa Birliği Hızlı Uyarı Sistemi (RAPEX), tüm Avrupa Ekonomik Alanı ülkeleri ve Avrupa Komisyonu tarafından sağlığa ve güvenliğe risk arz eden ürünlerle ilgili bilgi paylaşımını sağlamak için kullanılmaktadır. Bahse konu ürünlere ilişkin bilgiler </a:t>
            </a:r>
            <a:r>
              <a:rPr lang="tr-TR" dirty="0">
                <a:solidFill>
                  <a:schemeClr val="accent1"/>
                </a:solidFill>
              </a:rPr>
              <a:t>https://ec.europa.eu/safety-gate-alerts/screen/search </a:t>
            </a:r>
            <a:r>
              <a:rPr lang="tr-TR" dirty="0"/>
              <a:t>adresinden düzenli olarak yayınlanarak kamuoyu ile paylaşılmaktadır.</a:t>
            </a:r>
          </a:p>
        </p:txBody>
      </p:sp>
      <p:pic>
        <p:nvPicPr>
          <p:cNvPr id="5" name="Resim 4">
            <a:extLst>
              <a:ext uri="{FF2B5EF4-FFF2-40B4-BE49-F238E27FC236}">
                <a16:creationId xmlns:a16="http://schemas.microsoft.com/office/drawing/2014/main" id="{C77A8544-89B4-48A0-865B-6D3E458821A1}"/>
              </a:ext>
            </a:extLst>
          </p:cNvPr>
          <p:cNvPicPr>
            <a:picLocks noChangeAspect="1"/>
          </p:cNvPicPr>
          <p:nvPr/>
        </p:nvPicPr>
        <p:blipFill>
          <a:blip r:embed="rId3"/>
          <a:stretch>
            <a:fillRect/>
          </a:stretch>
        </p:blipFill>
        <p:spPr>
          <a:xfrm>
            <a:off x="1150168" y="3699690"/>
            <a:ext cx="3464107" cy="2581470"/>
          </a:xfrm>
          <a:prstGeom prst="rect">
            <a:avLst/>
          </a:prstGeom>
        </p:spPr>
      </p:pic>
      <p:pic>
        <p:nvPicPr>
          <p:cNvPr id="6" name="Resim 5">
            <a:extLst>
              <a:ext uri="{FF2B5EF4-FFF2-40B4-BE49-F238E27FC236}">
                <a16:creationId xmlns:a16="http://schemas.microsoft.com/office/drawing/2014/main" id="{218625AA-FF7C-4DAE-9257-99E52197D699}"/>
              </a:ext>
            </a:extLst>
          </p:cNvPr>
          <p:cNvPicPr>
            <a:picLocks noChangeAspect="1"/>
          </p:cNvPicPr>
          <p:nvPr/>
        </p:nvPicPr>
        <p:blipFill>
          <a:blip r:embed="rId4"/>
          <a:stretch>
            <a:fillRect/>
          </a:stretch>
        </p:blipFill>
        <p:spPr>
          <a:xfrm>
            <a:off x="5793105" y="3639780"/>
            <a:ext cx="4019550" cy="2701290"/>
          </a:xfrm>
          <a:prstGeom prst="rect">
            <a:avLst/>
          </a:prstGeom>
        </p:spPr>
      </p:pic>
    </p:spTree>
    <p:extLst>
      <p:ext uri="{BB962C8B-B14F-4D97-AF65-F5344CB8AC3E}">
        <p14:creationId xmlns:p14="http://schemas.microsoft.com/office/powerpoint/2010/main" val="1315887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150168" y="460495"/>
            <a:ext cx="10144752" cy="774571"/>
          </a:xfrm>
          <a:prstGeom prst="rect">
            <a:avLst/>
          </a:prstGeom>
        </p:spPr>
        <p:txBody>
          <a:bodyPr wrap="square">
            <a:spAutoFit/>
          </a:bodyPr>
          <a:lstStyle/>
          <a:p>
            <a:pPr lvl="0" algn="just">
              <a:lnSpc>
                <a:spcPct val="90000"/>
              </a:lnSpc>
              <a:spcBef>
                <a:spcPts val="1000"/>
              </a:spcBef>
            </a:pPr>
            <a:endParaRPr lang="tr-TR" sz="2000" b="1" dirty="0">
              <a:solidFill>
                <a:prstClr val="black"/>
              </a:solidFill>
            </a:endParaRPr>
          </a:p>
          <a:p>
            <a:pPr lvl="0" algn="just">
              <a:lnSpc>
                <a:spcPct val="90000"/>
              </a:lnSpc>
              <a:spcBef>
                <a:spcPts val="1000"/>
              </a:spcBef>
            </a:pPr>
            <a:r>
              <a:rPr lang="tr-TR" sz="2000" b="1" dirty="0">
                <a:solidFill>
                  <a:prstClr val="black"/>
                </a:solidFill>
              </a:rPr>
              <a:t>                            </a:t>
            </a:r>
          </a:p>
        </p:txBody>
      </p:sp>
      <p:pic>
        <p:nvPicPr>
          <p:cNvPr id="2" name="Resim 1">
            <a:extLst>
              <a:ext uri="{FF2B5EF4-FFF2-40B4-BE49-F238E27FC236}">
                <a16:creationId xmlns:a16="http://schemas.microsoft.com/office/drawing/2014/main" id="{3BAE1D7C-CB04-4B24-85E7-0DA53F82393C}"/>
              </a:ext>
            </a:extLst>
          </p:cNvPr>
          <p:cNvPicPr>
            <a:picLocks noChangeAspect="1"/>
          </p:cNvPicPr>
          <p:nvPr/>
        </p:nvPicPr>
        <p:blipFill>
          <a:blip r:embed="rId2"/>
          <a:stretch>
            <a:fillRect/>
          </a:stretch>
        </p:blipFill>
        <p:spPr>
          <a:xfrm>
            <a:off x="8130465" y="912413"/>
            <a:ext cx="3795462" cy="129659"/>
          </a:xfrm>
          <a:prstGeom prst="rect">
            <a:avLst/>
          </a:prstGeom>
        </p:spPr>
      </p:pic>
      <p:sp>
        <p:nvSpPr>
          <p:cNvPr id="3" name="Metin kutusu 2">
            <a:extLst>
              <a:ext uri="{FF2B5EF4-FFF2-40B4-BE49-F238E27FC236}">
                <a16:creationId xmlns:a16="http://schemas.microsoft.com/office/drawing/2014/main" id="{5A84AA7E-7DC9-4611-9775-2B8ACEBDFB3C}"/>
              </a:ext>
            </a:extLst>
          </p:cNvPr>
          <p:cNvSpPr txBox="1"/>
          <p:nvPr/>
        </p:nvSpPr>
        <p:spPr>
          <a:xfrm>
            <a:off x="897080" y="168107"/>
            <a:ext cx="6602379" cy="584775"/>
          </a:xfrm>
          <a:prstGeom prst="rect">
            <a:avLst/>
          </a:prstGeom>
          <a:noFill/>
        </p:spPr>
        <p:txBody>
          <a:bodyPr wrap="square" rtlCol="0">
            <a:spAutoFit/>
          </a:bodyPr>
          <a:lstStyle/>
          <a:p>
            <a:r>
              <a:rPr lang="tr-TR" sz="3200" b="1">
                <a:solidFill>
                  <a:srgbClr val="C00000"/>
                </a:solidFill>
              </a:rPr>
              <a:t>DENETİMİN YAPILIŞI</a:t>
            </a:r>
            <a:endParaRPr lang="tr-TR" sz="3200" b="1" dirty="0">
              <a:solidFill>
                <a:srgbClr val="C00000"/>
              </a:solidFill>
            </a:endParaRPr>
          </a:p>
        </p:txBody>
      </p:sp>
      <p:sp>
        <p:nvSpPr>
          <p:cNvPr id="7" name="Metin kutusu 6">
            <a:extLst>
              <a:ext uri="{FF2B5EF4-FFF2-40B4-BE49-F238E27FC236}">
                <a16:creationId xmlns:a16="http://schemas.microsoft.com/office/drawing/2014/main" id="{7B9939C7-99B2-9ABB-2059-C042BA1282E6}"/>
              </a:ext>
            </a:extLst>
          </p:cNvPr>
          <p:cNvSpPr txBox="1"/>
          <p:nvPr/>
        </p:nvSpPr>
        <p:spPr>
          <a:xfrm>
            <a:off x="569623" y="801182"/>
            <a:ext cx="11412772"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endParaRPr lang="tr-TR" dirty="0">
              <a:solidFill>
                <a:srgbClr val="FFFFFF"/>
              </a:solidFill>
            </a:endParaRPr>
          </a:p>
        </p:txBody>
      </p:sp>
      <p:sp>
        <p:nvSpPr>
          <p:cNvPr id="9" name="Metin kutusu 8">
            <a:extLst>
              <a:ext uri="{FF2B5EF4-FFF2-40B4-BE49-F238E27FC236}">
                <a16:creationId xmlns:a16="http://schemas.microsoft.com/office/drawing/2014/main" id="{2E89A5DF-402C-4E79-8058-0267D808B87C}"/>
              </a:ext>
            </a:extLst>
          </p:cNvPr>
          <p:cNvSpPr txBox="1"/>
          <p:nvPr/>
        </p:nvSpPr>
        <p:spPr>
          <a:xfrm>
            <a:off x="806824" y="1981201"/>
            <a:ext cx="8343899" cy="1200329"/>
          </a:xfrm>
          <a:prstGeom prst="rect">
            <a:avLst/>
          </a:prstGeom>
          <a:noFill/>
        </p:spPr>
        <p:txBody>
          <a:bodyPr wrap="square">
            <a:spAutoFit/>
          </a:bodyPr>
          <a:lstStyle/>
          <a:p>
            <a:pPr marL="285750" indent="-285750">
              <a:buClr>
                <a:srgbClr val="FF0000"/>
              </a:buClr>
              <a:buFont typeface="Arial" panose="020B0604020202020204" pitchFamily="34" charset="0"/>
              <a:buChar char="•"/>
            </a:pPr>
            <a:r>
              <a:rPr lang="tr-TR" dirty="0"/>
              <a:t>DUYUSAL İNCELEME, </a:t>
            </a:r>
          </a:p>
          <a:p>
            <a:pPr marL="285750" indent="-285750">
              <a:buClr>
                <a:srgbClr val="FF0000"/>
              </a:buClr>
              <a:buFont typeface="Arial" panose="020B0604020202020204" pitchFamily="34" charset="0"/>
              <a:buChar char="•"/>
            </a:pPr>
            <a:r>
              <a:rPr lang="tr-TR" dirty="0"/>
              <a:t>ETİKET/İŞARET KONTROLÜ, </a:t>
            </a:r>
          </a:p>
          <a:p>
            <a:pPr marL="285750" indent="-285750">
              <a:buClr>
                <a:srgbClr val="FF0000"/>
              </a:buClr>
              <a:buFont typeface="Arial" panose="020B0604020202020204" pitchFamily="34" charset="0"/>
              <a:buChar char="•"/>
            </a:pPr>
            <a:r>
              <a:rPr lang="tr-TR" dirty="0"/>
              <a:t>BELGE DOKÜMAN, </a:t>
            </a:r>
          </a:p>
          <a:p>
            <a:pPr marL="285750" indent="-285750">
              <a:buClr>
                <a:srgbClr val="FF0000"/>
              </a:buClr>
              <a:buFont typeface="Arial" panose="020B0604020202020204" pitchFamily="34" charset="0"/>
              <a:buChar char="•"/>
            </a:pPr>
            <a:r>
              <a:rPr lang="tr-TR" dirty="0"/>
              <a:t>TEST VE MUAYENE</a:t>
            </a:r>
          </a:p>
        </p:txBody>
      </p:sp>
      <p:sp>
        <p:nvSpPr>
          <p:cNvPr id="10" name="Metin kutusu 9">
            <a:extLst>
              <a:ext uri="{FF2B5EF4-FFF2-40B4-BE49-F238E27FC236}">
                <a16:creationId xmlns:a16="http://schemas.microsoft.com/office/drawing/2014/main" id="{F9FD708E-C989-4483-9A02-DB40399DE1BD}"/>
              </a:ext>
            </a:extLst>
          </p:cNvPr>
          <p:cNvSpPr txBox="1"/>
          <p:nvPr/>
        </p:nvSpPr>
        <p:spPr>
          <a:xfrm>
            <a:off x="4223657" y="1680755"/>
            <a:ext cx="7758738" cy="2308324"/>
          </a:xfrm>
          <a:prstGeom prst="rect">
            <a:avLst/>
          </a:prstGeom>
          <a:noFill/>
        </p:spPr>
        <p:txBody>
          <a:bodyPr wrap="square">
            <a:spAutoFit/>
          </a:bodyPr>
          <a:lstStyle/>
          <a:p>
            <a:r>
              <a:rPr lang="tr-TR" dirty="0"/>
              <a:t>Denetimler, durumun gereklerine göre aşağıdaki hususlardan bir veya birkaçını kapsayacak şekilde yapılır:</a:t>
            </a:r>
          </a:p>
          <a:p>
            <a:r>
              <a:rPr lang="tr-TR" dirty="0"/>
              <a:t>a) Teknik düzenlemenin öngördüğü işaretler veya belgeler üzerinden inceleme.</a:t>
            </a:r>
          </a:p>
          <a:p>
            <a:r>
              <a:rPr lang="tr-TR" dirty="0"/>
              <a:t>b) İlgili teknik düzenlemenin bulunmadığı hallerde, Genel Ürün Güvenliği Yönetmeliği çerçevesinde yapılan inceleme.</a:t>
            </a:r>
          </a:p>
          <a:p>
            <a:r>
              <a:rPr lang="tr-TR" dirty="0"/>
              <a:t>c) Duyusal inceleme.</a:t>
            </a:r>
          </a:p>
          <a:p>
            <a:r>
              <a:rPr lang="tr-TR" dirty="0"/>
              <a:t>ç) Test veya muayene.</a:t>
            </a:r>
          </a:p>
          <a:p>
            <a:r>
              <a:rPr lang="tr-TR" dirty="0"/>
              <a:t>d) İlgili mevzuat ve teknik düzenlemeler hakkında bilgilendirme</a:t>
            </a:r>
          </a:p>
        </p:txBody>
      </p:sp>
      <p:pic>
        <p:nvPicPr>
          <p:cNvPr id="4" name="Resim 3">
            <a:extLst>
              <a:ext uri="{FF2B5EF4-FFF2-40B4-BE49-F238E27FC236}">
                <a16:creationId xmlns:a16="http://schemas.microsoft.com/office/drawing/2014/main" id="{A962F5C6-4977-47FE-B3C6-294AA91D08FE}"/>
              </a:ext>
            </a:extLst>
          </p:cNvPr>
          <p:cNvPicPr>
            <a:picLocks noChangeAspect="1"/>
          </p:cNvPicPr>
          <p:nvPr/>
        </p:nvPicPr>
        <p:blipFill>
          <a:blip r:embed="rId3"/>
          <a:stretch>
            <a:fillRect/>
          </a:stretch>
        </p:blipFill>
        <p:spPr>
          <a:xfrm>
            <a:off x="10439773" y="3455679"/>
            <a:ext cx="1414395" cy="2767824"/>
          </a:xfrm>
          <a:prstGeom prst="rect">
            <a:avLst/>
          </a:prstGeom>
        </p:spPr>
      </p:pic>
    </p:spTree>
    <p:extLst>
      <p:ext uri="{BB962C8B-B14F-4D97-AF65-F5344CB8AC3E}">
        <p14:creationId xmlns:p14="http://schemas.microsoft.com/office/powerpoint/2010/main" val="2897565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150168" y="460495"/>
            <a:ext cx="10144752" cy="774571"/>
          </a:xfrm>
          <a:prstGeom prst="rect">
            <a:avLst/>
          </a:prstGeom>
        </p:spPr>
        <p:txBody>
          <a:bodyPr wrap="square">
            <a:spAutoFit/>
          </a:bodyPr>
          <a:lstStyle/>
          <a:p>
            <a:pPr lvl="0" algn="just">
              <a:lnSpc>
                <a:spcPct val="90000"/>
              </a:lnSpc>
              <a:spcBef>
                <a:spcPts val="1000"/>
              </a:spcBef>
            </a:pPr>
            <a:endParaRPr lang="tr-TR" sz="2000" b="1" dirty="0">
              <a:solidFill>
                <a:prstClr val="black"/>
              </a:solidFill>
            </a:endParaRPr>
          </a:p>
          <a:p>
            <a:pPr lvl="0" algn="just">
              <a:lnSpc>
                <a:spcPct val="90000"/>
              </a:lnSpc>
              <a:spcBef>
                <a:spcPts val="1000"/>
              </a:spcBef>
            </a:pPr>
            <a:r>
              <a:rPr lang="tr-TR" sz="2000" b="1" dirty="0">
                <a:solidFill>
                  <a:prstClr val="black"/>
                </a:solidFill>
              </a:rPr>
              <a:t>                            </a:t>
            </a:r>
          </a:p>
        </p:txBody>
      </p:sp>
      <p:pic>
        <p:nvPicPr>
          <p:cNvPr id="2" name="Resim 1">
            <a:extLst>
              <a:ext uri="{FF2B5EF4-FFF2-40B4-BE49-F238E27FC236}">
                <a16:creationId xmlns:a16="http://schemas.microsoft.com/office/drawing/2014/main" id="{3BAE1D7C-CB04-4B24-85E7-0DA53F82393C}"/>
              </a:ext>
            </a:extLst>
          </p:cNvPr>
          <p:cNvPicPr>
            <a:picLocks noChangeAspect="1"/>
          </p:cNvPicPr>
          <p:nvPr/>
        </p:nvPicPr>
        <p:blipFill>
          <a:blip r:embed="rId2"/>
          <a:stretch>
            <a:fillRect/>
          </a:stretch>
        </p:blipFill>
        <p:spPr>
          <a:xfrm>
            <a:off x="8130465" y="912413"/>
            <a:ext cx="3795462" cy="129659"/>
          </a:xfrm>
          <a:prstGeom prst="rect">
            <a:avLst/>
          </a:prstGeom>
        </p:spPr>
      </p:pic>
      <p:sp>
        <p:nvSpPr>
          <p:cNvPr id="3" name="Metin kutusu 2">
            <a:extLst>
              <a:ext uri="{FF2B5EF4-FFF2-40B4-BE49-F238E27FC236}">
                <a16:creationId xmlns:a16="http://schemas.microsoft.com/office/drawing/2014/main" id="{5A84AA7E-7DC9-4611-9775-2B8ACEBDFB3C}"/>
              </a:ext>
            </a:extLst>
          </p:cNvPr>
          <p:cNvSpPr txBox="1"/>
          <p:nvPr/>
        </p:nvSpPr>
        <p:spPr>
          <a:xfrm>
            <a:off x="897080" y="216407"/>
            <a:ext cx="6602379" cy="584775"/>
          </a:xfrm>
          <a:prstGeom prst="rect">
            <a:avLst/>
          </a:prstGeom>
          <a:noFill/>
        </p:spPr>
        <p:txBody>
          <a:bodyPr wrap="square" rtlCol="0">
            <a:spAutoFit/>
          </a:bodyPr>
          <a:lstStyle/>
          <a:p>
            <a:r>
              <a:rPr lang="tr-TR" sz="3200" b="1">
                <a:solidFill>
                  <a:srgbClr val="C00000"/>
                </a:solidFill>
              </a:rPr>
              <a:t>Kanuna Göre İmalatçı Kimdir?</a:t>
            </a:r>
            <a:endParaRPr lang="tr-TR" sz="3200" b="1" dirty="0">
              <a:solidFill>
                <a:srgbClr val="C00000"/>
              </a:solidFill>
            </a:endParaRPr>
          </a:p>
        </p:txBody>
      </p:sp>
      <p:sp>
        <p:nvSpPr>
          <p:cNvPr id="7" name="Metin kutusu 6">
            <a:extLst>
              <a:ext uri="{FF2B5EF4-FFF2-40B4-BE49-F238E27FC236}">
                <a16:creationId xmlns:a16="http://schemas.microsoft.com/office/drawing/2014/main" id="{7B9939C7-99B2-9ABB-2059-C042BA1282E6}"/>
              </a:ext>
            </a:extLst>
          </p:cNvPr>
          <p:cNvSpPr txBox="1"/>
          <p:nvPr/>
        </p:nvSpPr>
        <p:spPr>
          <a:xfrm>
            <a:off x="569623" y="801182"/>
            <a:ext cx="11412772"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endParaRPr lang="tr-TR" dirty="0">
              <a:solidFill>
                <a:srgbClr val="FFFFFF"/>
              </a:solidFill>
            </a:endParaRPr>
          </a:p>
        </p:txBody>
      </p:sp>
      <p:sp>
        <p:nvSpPr>
          <p:cNvPr id="10" name="Metin kutusu 9">
            <a:extLst>
              <a:ext uri="{FF2B5EF4-FFF2-40B4-BE49-F238E27FC236}">
                <a16:creationId xmlns:a16="http://schemas.microsoft.com/office/drawing/2014/main" id="{D6480FD0-3F21-43BF-8CA3-9EAF897F5EA2}"/>
              </a:ext>
            </a:extLst>
          </p:cNvPr>
          <p:cNvSpPr txBox="1"/>
          <p:nvPr/>
        </p:nvSpPr>
        <p:spPr>
          <a:xfrm>
            <a:off x="464820" y="1385957"/>
            <a:ext cx="11622377" cy="2308324"/>
          </a:xfrm>
          <a:prstGeom prst="rect">
            <a:avLst/>
          </a:prstGeom>
          <a:noFill/>
        </p:spPr>
        <p:txBody>
          <a:bodyPr wrap="square">
            <a:spAutoFit/>
          </a:bodyPr>
          <a:lstStyle/>
          <a:p>
            <a:r>
              <a:rPr lang="tr-TR" b="1" dirty="0"/>
              <a:t>İmalatçı; </a:t>
            </a:r>
            <a:r>
              <a:rPr lang="tr-TR" u="sng" dirty="0"/>
              <a:t>Ürünü imal ederek </a:t>
            </a:r>
            <a:r>
              <a:rPr lang="tr-TR" dirty="0"/>
              <a:t>veya </a:t>
            </a:r>
            <a:r>
              <a:rPr lang="tr-TR" u="sng" dirty="0"/>
              <a:t>ürünün tasarımını veya imalatını yaptırarak </a:t>
            </a:r>
            <a:r>
              <a:rPr lang="tr-TR" dirty="0"/>
              <a:t>kendi isim veya ticari markası ile piyasaya arz eden gerçek veya tüzel kişi olarak tanımlanmıştır. Kendi adına başka bir imalatçıya üretim yaptıran firma ile üretimi gerçekleştiren firma arasında, “üretimi imalatçı firma adına yapabileceğine dair geçerli bir sözleşmenin olması yeterlidir.”</a:t>
            </a:r>
          </a:p>
          <a:p>
            <a:endParaRPr lang="tr-TR" dirty="0"/>
          </a:p>
          <a:p>
            <a:pPr marL="285750" indent="-285750">
              <a:buClr>
                <a:srgbClr val="FF0000"/>
              </a:buClr>
              <a:buFont typeface="Arial" panose="020B0604020202020204" pitchFamily="34" charset="0"/>
              <a:buChar char="•"/>
            </a:pPr>
            <a:r>
              <a:rPr lang="tr-TR" dirty="0"/>
              <a:t>Güvenli ürün üretmek,</a:t>
            </a:r>
          </a:p>
          <a:p>
            <a:pPr marL="285750" indent="-285750">
              <a:buClr>
                <a:srgbClr val="FF0000"/>
              </a:buClr>
              <a:buFont typeface="Arial" panose="020B0604020202020204" pitchFamily="34" charset="0"/>
              <a:buChar char="•"/>
            </a:pPr>
            <a:r>
              <a:rPr lang="tr-TR" dirty="0">
                <a:solidFill>
                  <a:srgbClr val="000000"/>
                </a:solidFill>
                <a:latin typeface="Times New Roman" panose="02020603050405020304" pitchFamily="18" charset="0"/>
              </a:rPr>
              <a:t>T</a:t>
            </a:r>
            <a:r>
              <a:rPr lang="tr-TR" sz="1800" b="0" i="0" u="none" strike="noStrike" baseline="0" dirty="0">
                <a:solidFill>
                  <a:srgbClr val="000000"/>
                </a:solidFill>
                <a:latin typeface="Times New Roman" panose="02020603050405020304" pitchFamily="18" charset="0"/>
              </a:rPr>
              <a:t>eknik dosyayı tanzim etmek, (Malzeme içeriği vb.)</a:t>
            </a:r>
          </a:p>
          <a:p>
            <a:pPr marL="285750" indent="-285750">
              <a:buClr>
                <a:srgbClr val="FF0000"/>
              </a:buClr>
              <a:buFont typeface="Arial" panose="020B0604020202020204" pitchFamily="34" charset="0"/>
              <a:buChar char="•"/>
            </a:pPr>
            <a:r>
              <a:rPr lang="tr-TR" dirty="0">
                <a:solidFill>
                  <a:srgbClr val="000000"/>
                </a:solidFill>
                <a:latin typeface="Times New Roman" panose="02020603050405020304" pitchFamily="18" charset="0"/>
              </a:rPr>
              <a:t>U</a:t>
            </a:r>
            <a:r>
              <a:rPr lang="tr-TR" sz="1800" b="0" i="0" u="none" strike="noStrike" baseline="0" dirty="0">
                <a:solidFill>
                  <a:srgbClr val="000000"/>
                </a:solidFill>
                <a:latin typeface="Times New Roman" panose="02020603050405020304" pitchFamily="18" charset="0"/>
              </a:rPr>
              <a:t>ygunluk değerlendirme işlemini yapmak veya yaptırmak,(Güvenlik testleri)</a:t>
            </a:r>
          </a:p>
          <a:p>
            <a:endParaRPr lang="tr-TR" dirty="0"/>
          </a:p>
        </p:txBody>
      </p:sp>
      <p:pic>
        <p:nvPicPr>
          <p:cNvPr id="4" name="Resim 3">
            <a:extLst>
              <a:ext uri="{FF2B5EF4-FFF2-40B4-BE49-F238E27FC236}">
                <a16:creationId xmlns:a16="http://schemas.microsoft.com/office/drawing/2014/main" id="{15D05C53-28F1-A408-041D-D1B785DF4383}"/>
              </a:ext>
            </a:extLst>
          </p:cNvPr>
          <p:cNvPicPr>
            <a:picLocks noChangeAspect="1"/>
          </p:cNvPicPr>
          <p:nvPr/>
        </p:nvPicPr>
        <p:blipFill>
          <a:blip r:embed="rId3">
            <a:duotone>
              <a:schemeClr val="accent4">
                <a:shade val="45000"/>
                <a:satMod val="135000"/>
              </a:schemeClr>
              <a:prstClr val="white"/>
            </a:duotone>
          </a:blip>
          <a:srcRect l="5284" r="7108"/>
          <a:stretch/>
        </p:blipFill>
        <p:spPr>
          <a:xfrm>
            <a:off x="6596593" y="3328411"/>
            <a:ext cx="5385802" cy="2728407"/>
          </a:xfrm>
          <a:prstGeom prst="rect">
            <a:avLst/>
          </a:prstGeom>
          <a:solidFill>
            <a:srgbClr val="FF0000"/>
          </a:solidFill>
        </p:spPr>
      </p:pic>
      <p:sp>
        <p:nvSpPr>
          <p:cNvPr id="6" name="Metin kutusu 5">
            <a:extLst>
              <a:ext uri="{FF2B5EF4-FFF2-40B4-BE49-F238E27FC236}">
                <a16:creationId xmlns:a16="http://schemas.microsoft.com/office/drawing/2014/main" id="{90AE6DD3-2E2B-36D0-7628-E3423E86B1CF}"/>
              </a:ext>
            </a:extLst>
          </p:cNvPr>
          <p:cNvSpPr txBox="1"/>
          <p:nvPr/>
        </p:nvSpPr>
        <p:spPr>
          <a:xfrm>
            <a:off x="7098555" y="4367717"/>
            <a:ext cx="4381877" cy="646331"/>
          </a:xfrm>
          <a:prstGeom prst="rect">
            <a:avLst/>
          </a:prstGeom>
          <a:noFill/>
        </p:spPr>
        <p:txBody>
          <a:bodyPr wrap="square">
            <a:spAutoFit/>
          </a:bodyPr>
          <a:lstStyle/>
          <a:p>
            <a:pPr algn="ctr"/>
            <a:r>
              <a:rPr lang="tr-TR" dirty="0">
                <a:latin typeface="Times New Roman" panose="02020603050405020304" pitchFamily="18" charset="0"/>
              </a:rPr>
              <a:t>«Markasını koyup fason üretim yaptıranlarda ‘İmalatçı sayılır.’»</a:t>
            </a:r>
          </a:p>
        </p:txBody>
      </p:sp>
    </p:spTree>
    <p:extLst>
      <p:ext uri="{BB962C8B-B14F-4D97-AF65-F5344CB8AC3E}">
        <p14:creationId xmlns:p14="http://schemas.microsoft.com/office/powerpoint/2010/main" val="1740654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150168" y="460495"/>
            <a:ext cx="10144752" cy="774571"/>
          </a:xfrm>
          <a:prstGeom prst="rect">
            <a:avLst/>
          </a:prstGeom>
        </p:spPr>
        <p:txBody>
          <a:bodyPr wrap="square">
            <a:spAutoFit/>
          </a:bodyPr>
          <a:lstStyle/>
          <a:p>
            <a:pPr lvl="0" algn="just">
              <a:lnSpc>
                <a:spcPct val="90000"/>
              </a:lnSpc>
              <a:spcBef>
                <a:spcPts val="1000"/>
              </a:spcBef>
            </a:pPr>
            <a:endParaRPr lang="tr-TR" sz="2000" b="1" dirty="0">
              <a:solidFill>
                <a:prstClr val="black"/>
              </a:solidFill>
            </a:endParaRPr>
          </a:p>
          <a:p>
            <a:pPr lvl="0" algn="just">
              <a:lnSpc>
                <a:spcPct val="90000"/>
              </a:lnSpc>
              <a:spcBef>
                <a:spcPts val="1000"/>
              </a:spcBef>
            </a:pPr>
            <a:r>
              <a:rPr lang="tr-TR" sz="2000" b="1" dirty="0">
                <a:solidFill>
                  <a:prstClr val="black"/>
                </a:solidFill>
              </a:rPr>
              <a:t>                            </a:t>
            </a:r>
          </a:p>
        </p:txBody>
      </p:sp>
      <p:pic>
        <p:nvPicPr>
          <p:cNvPr id="2" name="Resim 1">
            <a:extLst>
              <a:ext uri="{FF2B5EF4-FFF2-40B4-BE49-F238E27FC236}">
                <a16:creationId xmlns:a16="http://schemas.microsoft.com/office/drawing/2014/main" id="{3BAE1D7C-CB04-4B24-85E7-0DA53F82393C}"/>
              </a:ext>
            </a:extLst>
          </p:cNvPr>
          <p:cNvPicPr>
            <a:picLocks noChangeAspect="1"/>
          </p:cNvPicPr>
          <p:nvPr/>
        </p:nvPicPr>
        <p:blipFill>
          <a:blip r:embed="rId3"/>
          <a:stretch>
            <a:fillRect/>
          </a:stretch>
        </p:blipFill>
        <p:spPr>
          <a:xfrm>
            <a:off x="8130465" y="912413"/>
            <a:ext cx="3795462" cy="129659"/>
          </a:xfrm>
          <a:prstGeom prst="rect">
            <a:avLst/>
          </a:prstGeom>
        </p:spPr>
      </p:pic>
      <p:sp>
        <p:nvSpPr>
          <p:cNvPr id="3" name="Metin kutusu 2">
            <a:extLst>
              <a:ext uri="{FF2B5EF4-FFF2-40B4-BE49-F238E27FC236}">
                <a16:creationId xmlns:a16="http://schemas.microsoft.com/office/drawing/2014/main" id="{5A84AA7E-7DC9-4611-9775-2B8ACEBDFB3C}"/>
              </a:ext>
            </a:extLst>
          </p:cNvPr>
          <p:cNvSpPr txBox="1"/>
          <p:nvPr/>
        </p:nvSpPr>
        <p:spPr>
          <a:xfrm>
            <a:off x="897079" y="151855"/>
            <a:ext cx="6602379" cy="584775"/>
          </a:xfrm>
          <a:prstGeom prst="rect">
            <a:avLst/>
          </a:prstGeom>
          <a:noFill/>
        </p:spPr>
        <p:txBody>
          <a:bodyPr wrap="square" rtlCol="0">
            <a:spAutoFit/>
          </a:bodyPr>
          <a:lstStyle/>
          <a:p>
            <a:r>
              <a:rPr lang="tr-TR" sz="3200" b="1" dirty="0">
                <a:solidFill>
                  <a:srgbClr val="C00000"/>
                </a:solidFill>
              </a:rPr>
              <a:t>Teknik Mevzuat ve Güvenli Ürün </a:t>
            </a:r>
          </a:p>
        </p:txBody>
      </p:sp>
      <p:sp>
        <p:nvSpPr>
          <p:cNvPr id="7" name="Metin kutusu 6">
            <a:extLst>
              <a:ext uri="{FF2B5EF4-FFF2-40B4-BE49-F238E27FC236}">
                <a16:creationId xmlns:a16="http://schemas.microsoft.com/office/drawing/2014/main" id="{7B9939C7-99B2-9ABB-2059-C042BA1282E6}"/>
              </a:ext>
            </a:extLst>
          </p:cNvPr>
          <p:cNvSpPr txBox="1"/>
          <p:nvPr/>
        </p:nvSpPr>
        <p:spPr>
          <a:xfrm>
            <a:off x="569623" y="801182"/>
            <a:ext cx="11412772"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endParaRPr lang="tr-TR" dirty="0">
              <a:solidFill>
                <a:srgbClr val="FFFFFF"/>
              </a:solidFill>
            </a:endParaRPr>
          </a:p>
        </p:txBody>
      </p:sp>
      <p:sp>
        <p:nvSpPr>
          <p:cNvPr id="5" name="Yuvarlatılmış Dikdörtgen 5">
            <a:extLst>
              <a:ext uri="{FF2B5EF4-FFF2-40B4-BE49-F238E27FC236}">
                <a16:creationId xmlns:a16="http://schemas.microsoft.com/office/drawing/2014/main" id="{531E5FAE-D55B-89D8-2D9F-A8E67CE4A220}"/>
              </a:ext>
            </a:extLst>
          </p:cNvPr>
          <p:cNvSpPr>
            <a:spLocks noChangeArrowheads="1"/>
          </p:cNvSpPr>
          <p:nvPr/>
        </p:nvSpPr>
        <p:spPr bwMode="auto">
          <a:xfrm>
            <a:off x="569623" y="1410290"/>
            <a:ext cx="11061332" cy="1647281"/>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285750" indent="-285750" algn="just">
              <a:lnSpc>
                <a:spcPct val="150000"/>
              </a:lnSpc>
              <a:buFont typeface="Wingdings" panose="05000000000000000000" pitchFamily="2" charset="2"/>
              <a:buChar char="q"/>
            </a:pPr>
            <a:r>
              <a:rPr lang="tr-TR" sz="1800" b="1" dirty="0"/>
              <a:t>Ürünlerin teknik düzenlemesine uygun olması zorunludur.</a:t>
            </a:r>
          </a:p>
          <a:p>
            <a:pPr marL="285750" indent="-285750" algn="just">
              <a:lnSpc>
                <a:spcPct val="150000"/>
              </a:lnSpc>
              <a:buFont typeface="Wingdings" panose="05000000000000000000" pitchFamily="2" charset="2"/>
              <a:buChar char="q"/>
            </a:pPr>
            <a:r>
              <a:rPr lang="tr-TR" sz="1800" dirty="0"/>
              <a:t>Teknik düzenlemeler </a:t>
            </a:r>
            <a:r>
              <a:rPr lang="tr-TR" sz="1800" dirty="0">
                <a:solidFill>
                  <a:srgbClr val="FF0000"/>
                </a:solidFill>
              </a:rPr>
              <a:t>ürünün niteliğini, işleme ve üretim yöntemlerini ve bunlarla ilgili etiketleme, işaretleme ve uygunluk değerlendirme</a:t>
            </a:r>
            <a:r>
              <a:rPr lang="tr-TR" sz="1800" dirty="0"/>
              <a:t> işlemlerini belirleyen mevzuatlardır. </a:t>
            </a:r>
          </a:p>
        </p:txBody>
      </p:sp>
      <p:sp>
        <p:nvSpPr>
          <p:cNvPr id="4" name="Yuvarlatılmış Dikdörtgen 5">
            <a:extLst>
              <a:ext uri="{FF2B5EF4-FFF2-40B4-BE49-F238E27FC236}">
                <a16:creationId xmlns:a16="http://schemas.microsoft.com/office/drawing/2014/main" id="{F93B2CA4-5DE3-7902-45ED-B41EAD490877}"/>
              </a:ext>
            </a:extLst>
          </p:cNvPr>
          <p:cNvSpPr>
            <a:spLocks noChangeArrowheads="1"/>
          </p:cNvSpPr>
          <p:nvPr/>
        </p:nvSpPr>
        <p:spPr bwMode="auto">
          <a:xfrm>
            <a:off x="565334" y="3297347"/>
            <a:ext cx="11061332" cy="1462134"/>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285750" indent="-285750" algn="just">
              <a:lnSpc>
                <a:spcPct val="150000"/>
              </a:lnSpc>
              <a:buFont typeface="Wingdings" panose="05000000000000000000" pitchFamily="2" charset="2"/>
              <a:buChar char="q"/>
            </a:pPr>
            <a:r>
              <a:rPr lang="tr-TR" sz="1800" b="1" dirty="0"/>
              <a:t>Ürünün güvenli olması zorunludur.</a:t>
            </a:r>
          </a:p>
          <a:p>
            <a:pPr marL="285750" indent="-285750" algn="just">
              <a:lnSpc>
                <a:spcPct val="150000"/>
              </a:lnSpc>
              <a:buFont typeface="Wingdings" panose="05000000000000000000" pitchFamily="2" charset="2"/>
              <a:buChar char="q"/>
            </a:pPr>
            <a:r>
              <a:rPr lang="tr-TR" sz="1800" dirty="0"/>
              <a:t>Teknik düzenlemenin insan sağlığı ve güvenliği ile ilgili hükümlerine uygun ürün, aksi ispatlanana kadar güvenli kabul edilir.</a:t>
            </a:r>
          </a:p>
          <a:p>
            <a:pPr marL="285750" indent="-285750" algn="just">
              <a:buFont typeface="Arial" panose="020B0604020202020204" pitchFamily="34" charset="0"/>
              <a:buChar char="•"/>
            </a:pPr>
            <a:endParaRPr lang="tr-TR" sz="1800" dirty="0"/>
          </a:p>
        </p:txBody>
      </p:sp>
      <p:sp>
        <p:nvSpPr>
          <p:cNvPr id="9" name="Metin kutusu 8">
            <a:extLst>
              <a:ext uri="{FF2B5EF4-FFF2-40B4-BE49-F238E27FC236}">
                <a16:creationId xmlns:a16="http://schemas.microsoft.com/office/drawing/2014/main" id="{A05385F6-CAE9-44D0-B802-5CE7F0B1A3F6}"/>
              </a:ext>
            </a:extLst>
          </p:cNvPr>
          <p:cNvSpPr txBox="1"/>
          <p:nvPr/>
        </p:nvSpPr>
        <p:spPr>
          <a:xfrm>
            <a:off x="565334" y="4759481"/>
            <a:ext cx="11061332" cy="923330"/>
          </a:xfrm>
          <a:prstGeom prst="rect">
            <a:avLst/>
          </a:prstGeom>
          <a:noFill/>
        </p:spPr>
        <p:txBody>
          <a:bodyPr wrap="square">
            <a:spAutoFit/>
          </a:bodyPr>
          <a:lstStyle/>
          <a:p>
            <a:r>
              <a:rPr lang="tr-TR" dirty="0"/>
              <a:t>7223 sayılı Kanun</a:t>
            </a:r>
            <a:r>
              <a:rPr lang="tr-TR" dirty="0">
                <a:solidFill>
                  <a:srgbClr val="FF0000"/>
                </a:solidFill>
              </a:rPr>
              <a:t> uygunsuzluğu</a:t>
            </a:r>
            <a:r>
              <a:rPr lang="tr-TR" dirty="0"/>
              <a:t>, “ürünün ilgili teknik düzenlemeye veya genel ürün güvenliği mevzuatına uygun olmama hali” olarak tanımlamaktadır. Bu kapsamda uygunsuzluk ürünün güvensizliği ile ilgili olabileceği gibi sadece güvenlikle ilgili olmayan teknik düzenleme gereklilikleri ile de ilişkili olabilmektedir. </a:t>
            </a:r>
          </a:p>
        </p:txBody>
      </p:sp>
    </p:spTree>
    <p:extLst>
      <p:ext uri="{BB962C8B-B14F-4D97-AF65-F5344CB8AC3E}">
        <p14:creationId xmlns:p14="http://schemas.microsoft.com/office/powerpoint/2010/main" val="185067904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2924</TotalTime>
  <Words>1025</Words>
  <Application>Microsoft Office PowerPoint</Application>
  <PresentationFormat>Geniş ekran</PresentationFormat>
  <Paragraphs>196</Paragraphs>
  <Slides>20</Slides>
  <Notes>1</Notes>
  <HiddenSlides>0</HiddenSlides>
  <MMClips>0</MMClips>
  <ScaleCrop>false</ScaleCrop>
  <HeadingPairs>
    <vt:vector size="6" baseType="variant">
      <vt:variant>
        <vt:lpstr>Kullanılan Yazı Tipleri</vt:lpstr>
      </vt:variant>
      <vt:variant>
        <vt:i4>8</vt:i4>
      </vt:variant>
      <vt:variant>
        <vt:lpstr>Tema</vt:lpstr>
      </vt:variant>
      <vt:variant>
        <vt:i4>3</vt:i4>
      </vt:variant>
      <vt:variant>
        <vt:lpstr>Slayt Başlıkları</vt:lpstr>
      </vt:variant>
      <vt:variant>
        <vt:i4>20</vt:i4>
      </vt:variant>
    </vt:vector>
  </HeadingPairs>
  <TitlesOfParts>
    <vt:vector size="31" baseType="lpstr">
      <vt:lpstr>Aptos</vt:lpstr>
      <vt:lpstr>Arial</vt:lpstr>
      <vt:lpstr>Calibri</vt:lpstr>
      <vt:lpstr>Calibri Light</vt:lpstr>
      <vt:lpstr>Myriad Pro</vt:lpstr>
      <vt:lpstr>Noto Sans</vt:lpstr>
      <vt:lpstr>Times New Roman</vt:lpstr>
      <vt:lpstr>Wingdings</vt:lpstr>
      <vt:lpstr>Office Teması</vt:lpstr>
      <vt:lpstr>Özel Tasarım</vt:lpstr>
      <vt:lpstr>2_Özel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Harun Kalencisali</dc:creator>
  <cp:lastModifiedBy>Hanife Yalçıner</cp:lastModifiedBy>
  <cp:revision>97</cp:revision>
  <dcterms:created xsi:type="dcterms:W3CDTF">2024-02-20T11:00:27Z</dcterms:created>
  <dcterms:modified xsi:type="dcterms:W3CDTF">2025-07-02T10:40:07Z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eodilabelclass">
    <vt:lpwstr>id_classification_restrictedinternal=65d81f48-df0b-4036-a097-c3ba24027e48</vt:lpwstr>
  </property>
  <property fmtid="{D5CDD505-2E9C-101B-9397-08002B2CF9AE}" pid="3" name="geodilabeluser">
    <vt:lpwstr>user=21587009552</vt:lpwstr>
  </property>
  <property fmtid="{D5CDD505-2E9C-101B-9397-08002B2CF9AE}" pid="4" name="geodilabeltime">
    <vt:lpwstr>datetime=2024-12-26T08:38:37.809Z</vt:lpwstr>
  </property>
</Properties>
</file>